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notesMasterIdLst>
    <p:notesMasterId r:id="rId42"/>
  </p:notesMasterIdLst>
  <p:handoutMasterIdLst>
    <p:handoutMasterId r:id="rId43"/>
  </p:handoutMasterIdLst>
  <p:sldIdLst>
    <p:sldId id="259" r:id="rId5"/>
    <p:sldId id="429" r:id="rId6"/>
    <p:sldId id="510" r:id="rId7"/>
    <p:sldId id="278" r:id="rId8"/>
    <p:sldId id="371" r:id="rId9"/>
    <p:sldId id="430" r:id="rId10"/>
    <p:sldId id="313" r:id="rId11"/>
    <p:sldId id="439" r:id="rId12"/>
    <p:sldId id="516" r:id="rId13"/>
    <p:sldId id="428" r:id="rId14"/>
    <p:sldId id="443" r:id="rId15"/>
    <p:sldId id="513" r:id="rId16"/>
    <p:sldId id="528" r:id="rId17"/>
    <p:sldId id="529" r:id="rId18"/>
    <p:sldId id="396" r:id="rId19"/>
    <p:sldId id="431" r:id="rId20"/>
    <p:sldId id="433" r:id="rId21"/>
    <p:sldId id="434" r:id="rId22"/>
    <p:sldId id="530" r:id="rId23"/>
    <p:sldId id="438" r:id="rId24"/>
    <p:sldId id="263" r:id="rId25"/>
    <p:sldId id="531" r:id="rId26"/>
    <p:sldId id="287" r:id="rId27"/>
    <p:sldId id="424" r:id="rId28"/>
    <p:sldId id="532" r:id="rId29"/>
    <p:sldId id="286" r:id="rId30"/>
    <p:sldId id="522" r:id="rId31"/>
    <p:sldId id="289" r:id="rId32"/>
    <p:sldId id="288" r:id="rId33"/>
    <p:sldId id="271" r:id="rId34"/>
    <p:sldId id="534" r:id="rId35"/>
    <p:sldId id="524" r:id="rId36"/>
    <p:sldId id="533" r:id="rId37"/>
    <p:sldId id="525" r:id="rId38"/>
    <p:sldId id="527" r:id="rId39"/>
    <p:sldId id="526" r:id="rId40"/>
    <p:sldId id="518" r:id="rId41"/>
  </p:sldIdLst>
  <p:sldSz cx="9144000" cy="6858000" type="screen4x3"/>
  <p:notesSz cx="9236075" cy="7010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521415D9-36F7-43E2-AB2F-B90AF26B5E84}">
      <p14:sectionLst xmlns:p14="http://schemas.microsoft.com/office/powerpoint/2010/main">
        <p14:section name="Default Section" id="{DFE13662-E0F2-469E-86F2-1418DD809B58}">
          <p14:sldIdLst>
            <p14:sldId id="259"/>
            <p14:sldId id="429"/>
            <p14:sldId id="510"/>
            <p14:sldId id="278"/>
            <p14:sldId id="371"/>
            <p14:sldId id="430"/>
            <p14:sldId id="313"/>
            <p14:sldId id="439"/>
            <p14:sldId id="516"/>
            <p14:sldId id="428"/>
            <p14:sldId id="443"/>
            <p14:sldId id="513"/>
            <p14:sldId id="528"/>
            <p14:sldId id="529"/>
            <p14:sldId id="396"/>
            <p14:sldId id="431"/>
            <p14:sldId id="433"/>
            <p14:sldId id="434"/>
            <p14:sldId id="530"/>
            <p14:sldId id="438"/>
            <p14:sldId id="263"/>
            <p14:sldId id="531"/>
          </p14:sldIdLst>
        </p14:section>
        <p14:section name="Untitled Section" id="{6E90CC87-B688-492E-BD06-6D8B56CEF9BB}">
          <p14:sldIdLst>
            <p14:sldId id="287"/>
            <p14:sldId id="424"/>
            <p14:sldId id="532"/>
            <p14:sldId id="286"/>
            <p14:sldId id="522"/>
            <p14:sldId id="289"/>
            <p14:sldId id="288"/>
            <p14:sldId id="271"/>
            <p14:sldId id="534"/>
            <p14:sldId id="524"/>
            <p14:sldId id="533"/>
            <p14:sldId id="525"/>
            <p14:sldId id="527"/>
            <p14:sldId id="526"/>
            <p14:sldId id="51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339966"/>
    <a:srgbClr val="18187C"/>
    <a:srgbClr val="006600"/>
    <a:srgbClr val="FFD937"/>
    <a:srgbClr val="00FFFF"/>
    <a:srgbClr val="60C0C0"/>
    <a:srgbClr val="FFE2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A4F42F-B95B-48B8-A09A-504058B7CB4C}" v="21" dt="2024-08-01T18:04:41.1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44" autoAdjust="0"/>
    <p:restoredTop sz="96163" autoAdjust="0"/>
  </p:normalViewPr>
  <p:slideViewPr>
    <p:cSldViewPr>
      <p:cViewPr varScale="1">
        <p:scale>
          <a:sx n="106" d="100"/>
          <a:sy n="106" d="100"/>
        </p:scale>
        <p:origin x="1752"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2016" y="-84"/>
      </p:cViewPr>
      <p:guideLst>
        <p:guide orient="horz" pos="2208"/>
        <p:guide pos="29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att, Mark D SFC USARMY NG MOARNG (USA)" userId="87be6228-f374-4da1-b959-a92a7a8138f4" providerId="ADAL" clId="{D3134335-3781-41DA-A46F-27B18B5D241F}"/>
    <pc:docChg chg="undo custSel modSld">
      <pc:chgData name="Pratt, Mark D SFC USARMY NG MOARNG (USA)" userId="87be6228-f374-4da1-b959-a92a7a8138f4" providerId="ADAL" clId="{D3134335-3781-41DA-A46F-27B18B5D241F}" dt="2024-06-12T13:45:16.469" v="580" actId="20577"/>
      <pc:docMkLst>
        <pc:docMk/>
      </pc:docMkLst>
      <pc:sldChg chg="modSp mod">
        <pc:chgData name="Pratt, Mark D SFC USARMY NG MOARNG (USA)" userId="87be6228-f374-4da1-b959-a92a7a8138f4" providerId="ADAL" clId="{D3134335-3781-41DA-A46F-27B18B5D241F}" dt="2024-06-11T20:25:27.645" v="449" actId="20577"/>
        <pc:sldMkLst>
          <pc:docMk/>
          <pc:sldMk cId="278747456" sldId="278"/>
        </pc:sldMkLst>
        <pc:spChg chg="mod">
          <ac:chgData name="Pratt, Mark D SFC USARMY NG MOARNG (USA)" userId="87be6228-f374-4da1-b959-a92a7a8138f4" providerId="ADAL" clId="{D3134335-3781-41DA-A46F-27B18B5D241F}" dt="2024-06-11T20:25:27.645" v="449" actId="20577"/>
          <ac:spMkLst>
            <pc:docMk/>
            <pc:sldMk cId="278747456" sldId="278"/>
            <ac:spMk id="3" creationId="{00000000-0000-0000-0000-000000000000}"/>
          </ac:spMkLst>
        </pc:spChg>
      </pc:sldChg>
      <pc:sldChg chg="addSp delSp modSp mod">
        <pc:chgData name="Pratt, Mark D SFC USARMY NG MOARNG (USA)" userId="87be6228-f374-4da1-b959-a92a7a8138f4" providerId="ADAL" clId="{D3134335-3781-41DA-A46F-27B18B5D241F}" dt="2024-06-11T20:17:43.045" v="258" actId="1037"/>
        <pc:sldMkLst>
          <pc:docMk/>
          <pc:sldMk cId="874266311" sldId="286"/>
        </pc:sldMkLst>
        <pc:picChg chg="add mod">
          <ac:chgData name="Pratt, Mark D SFC USARMY NG MOARNG (USA)" userId="87be6228-f374-4da1-b959-a92a7a8138f4" providerId="ADAL" clId="{D3134335-3781-41DA-A46F-27B18B5D241F}" dt="2024-06-11T20:17:43.045" v="258" actId="1037"/>
          <ac:picMkLst>
            <pc:docMk/>
            <pc:sldMk cId="874266311" sldId="286"/>
            <ac:picMk id="5" creationId="{DB5C40AB-EAB7-8621-B5D8-02EDC48A5254}"/>
          </ac:picMkLst>
        </pc:picChg>
        <pc:picChg chg="del">
          <ac:chgData name="Pratt, Mark D SFC USARMY NG MOARNG (USA)" userId="87be6228-f374-4da1-b959-a92a7a8138f4" providerId="ADAL" clId="{D3134335-3781-41DA-A46F-27B18B5D241F}" dt="2024-06-11T20:16:01.746" v="221" actId="478"/>
          <ac:picMkLst>
            <pc:docMk/>
            <pc:sldMk cId="874266311" sldId="286"/>
            <ac:picMk id="6" creationId="{48FF6CCC-DFBE-6762-99E4-92CE4358322E}"/>
          </ac:picMkLst>
        </pc:picChg>
      </pc:sldChg>
      <pc:sldChg chg="addSp delSp mod">
        <pc:chgData name="Pratt, Mark D SFC USARMY NG MOARNG (USA)" userId="87be6228-f374-4da1-b959-a92a7a8138f4" providerId="ADAL" clId="{D3134335-3781-41DA-A46F-27B18B5D241F}" dt="2024-06-11T20:20:59.322" v="274" actId="22"/>
        <pc:sldMkLst>
          <pc:docMk/>
          <pc:sldMk cId="3584101382" sldId="288"/>
        </pc:sldMkLst>
        <pc:picChg chg="add">
          <ac:chgData name="Pratt, Mark D SFC USARMY NG MOARNG (USA)" userId="87be6228-f374-4da1-b959-a92a7a8138f4" providerId="ADAL" clId="{D3134335-3781-41DA-A46F-27B18B5D241F}" dt="2024-06-11T20:20:59.322" v="274" actId="22"/>
          <ac:picMkLst>
            <pc:docMk/>
            <pc:sldMk cId="3584101382" sldId="288"/>
            <ac:picMk id="5" creationId="{27025B8A-51DD-F397-467D-24337C5CFD97}"/>
          </ac:picMkLst>
        </pc:picChg>
        <pc:picChg chg="del">
          <ac:chgData name="Pratt, Mark D SFC USARMY NG MOARNG (USA)" userId="87be6228-f374-4da1-b959-a92a7a8138f4" providerId="ADAL" clId="{D3134335-3781-41DA-A46F-27B18B5D241F}" dt="2024-06-11T20:20:35.048" v="273" actId="478"/>
          <ac:picMkLst>
            <pc:docMk/>
            <pc:sldMk cId="3584101382" sldId="288"/>
            <ac:picMk id="6" creationId="{BE6826EE-9FE0-CC30-5316-FE74CD052EB7}"/>
          </ac:picMkLst>
        </pc:picChg>
      </pc:sldChg>
      <pc:sldChg chg="addSp delSp modSp mod">
        <pc:chgData name="Pratt, Mark D SFC USARMY NG MOARNG (USA)" userId="87be6228-f374-4da1-b959-a92a7a8138f4" providerId="ADAL" clId="{D3134335-3781-41DA-A46F-27B18B5D241F}" dt="2024-06-11T20:20:26.899" v="272" actId="1035"/>
        <pc:sldMkLst>
          <pc:docMk/>
          <pc:sldMk cId="4106837111" sldId="289"/>
        </pc:sldMkLst>
        <pc:picChg chg="del">
          <ac:chgData name="Pratt, Mark D SFC USARMY NG MOARNG (USA)" userId="87be6228-f374-4da1-b959-a92a7a8138f4" providerId="ADAL" clId="{D3134335-3781-41DA-A46F-27B18B5D241F}" dt="2024-06-11T20:19:24.634" v="267" actId="478"/>
          <ac:picMkLst>
            <pc:docMk/>
            <pc:sldMk cId="4106837111" sldId="289"/>
            <ac:picMk id="5" creationId="{A34A6D3E-A195-AFC6-4BC0-27908D602DC5}"/>
          </ac:picMkLst>
        </pc:picChg>
        <pc:picChg chg="add mod">
          <ac:chgData name="Pratt, Mark D SFC USARMY NG MOARNG (USA)" userId="87be6228-f374-4da1-b959-a92a7a8138f4" providerId="ADAL" clId="{D3134335-3781-41DA-A46F-27B18B5D241F}" dt="2024-06-11T20:20:26.899" v="272" actId="1035"/>
          <ac:picMkLst>
            <pc:docMk/>
            <pc:sldMk cId="4106837111" sldId="289"/>
            <ac:picMk id="6" creationId="{0473599E-6E66-4382-2D7F-CA6252CD79A2}"/>
          </ac:picMkLst>
        </pc:picChg>
      </pc:sldChg>
      <pc:sldChg chg="addSp delSp modSp mod">
        <pc:chgData name="Pratt, Mark D SFC USARMY NG MOARNG (USA)" userId="87be6228-f374-4da1-b959-a92a7a8138f4" providerId="ADAL" clId="{D3134335-3781-41DA-A46F-27B18B5D241F}" dt="2024-06-11T19:51:57.994" v="60" actId="20577"/>
        <pc:sldMkLst>
          <pc:docMk/>
          <pc:sldMk cId="1488683926" sldId="313"/>
        </pc:sldMkLst>
        <pc:spChg chg="mod">
          <ac:chgData name="Pratt, Mark D SFC USARMY NG MOARNG (USA)" userId="87be6228-f374-4da1-b959-a92a7a8138f4" providerId="ADAL" clId="{D3134335-3781-41DA-A46F-27B18B5D241F}" dt="2024-06-11T19:51:57.994" v="60" actId="20577"/>
          <ac:spMkLst>
            <pc:docMk/>
            <pc:sldMk cId="1488683926" sldId="313"/>
            <ac:spMk id="2" creationId="{6D06F53C-31FD-5F3A-42F4-F3A29FB5DD69}"/>
          </ac:spMkLst>
        </pc:spChg>
        <pc:picChg chg="del">
          <ac:chgData name="Pratt, Mark D SFC USARMY NG MOARNG (USA)" userId="87be6228-f374-4da1-b959-a92a7a8138f4" providerId="ADAL" clId="{D3134335-3781-41DA-A46F-27B18B5D241F}" dt="2024-06-11T19:50:03.365" v="4" actId="478"/>
          <ac:picMkLst>
            <pc:docMk/>
            <pc:sldMk cId="1488683926" sldId="313"/>
            <ac:picMk id="4" creationId="{F11CD56F-DA85-9909-30B0-F34D4C1198E9}"/>
          </ac:picMkLst>
        </pc:picChg>
        <pc:picChg chg="add mod">
          <ac:chgData name="Pratt, Mark D SFC USARMY NG MOARNG (USA)" userId="87be6228-f374-4da1-b959-a92a7a8138f4" providerId="ADAL" clId="{D3134335-3781-41DA-A46F-27B18B5D241F}" dt="2024-06-11T19:51:36.927" v="13" actId="1076"/>
          <ac:picMkLst>
            <pc:docMk/>
            <pc:sldMk cId="1488683926" sldId="313"/>
            <ac:picMk id="5" creationId="{AA05109A-6AFB-0A43-710A-A452EA280DF1}"/>
          </ac:picMkLst>
        </pc:picChg>
      </pc:sldChg>
      <pc:sldChg chg="modSp mod">
        <pc:chgData name="Pratt, Mark D SFC USARMY NG MOARNG (USA)" userId="87be6228-f374-4da1-b959-a92a7a8138f4" providerId="ADAL" clId="{D3134335-3781-41DA-A46F-27B18B5D241F}" dt="2024-06-11T20:15:16.163" v="220" actId="1035"/>
        <pc:sldMkLst>
          <pc:docMk/>
          <pc:sldMk cId="599733287" sldId="431"/>
        </pc:sldMkLst>
        <pc:spChg chg="mod">
          <ac:chgData name="Pratt, Mark D SFC USARMY NG MOARNG (USA)" userId="87be6228-f374-4da1-b959-a92a7a8138f4" providerId="ADAL" clId="{D3134335-3781-41DA-A46F-27B18B5D241F}" dt="2024-06-11T20:15:16.163" v="220" actId="1035"/>
          <ac:spMkLst>
            <pc:docMk/>
            <pc:sldMk cId="599733287" sldId="431"/>
            <ac:spMk id="3" creationId="{B237FCE3-8F3B-BD95-730A-EE8DD76847AF}"/>
          </ac:spMkLst>
        </pc:spChg>
        <pc:graphicFrameChg chg="mod modGraphic">
          <ac:chgData name="Pratt, Mark D SFC USARMY NG MOARNG (USA)" userId="87be6228-f374-4da1-b959-a92a7a8138f4" providerId="ADAL" clId="{D3134335-3781-41DA-A46F-27B18B5D241F}" dt="2024-06-11T20:14:41.496" v="211" actId="14734"/>
          <ac:graphicFrameMkLst>
            <pc:docMk/>
            <pc:sldMk cId="599733287" sldId="431"/>
            <ac:graphicFrameMk id="2" creationId="{DC8D03DD-8423-E02F-9F35-A9D81042F0A5}"/>
          </ac:graphicFrameMkLst>
        </pc:graphicFrameChg>
      </pc:sldChg>
      <pc:sldChg chg="modSp mod">
        <pc:chgData name="Pratt, Mark D SFC USARMY NG MOARNG (USA)" userId="87be6228-f374-4da1-b959-a92a7a8138f4" providerId="ADAL" clId="{D3134335-3781-41DA-A46F-27B18B5D241F}" dt="2024-06-11T20:23:01.651" v="278"/>
        <pc:sldMkLst>
          <pc:docMk/>
          <pc:sldMk cId="2478326325" sldId="510"/>
        </pc:sldMkLst>
        <pc:spChg chg="mod">
          <ac:chgData name="Pratt, Mark D SFC USARMY NG MOARNG (USA)" userId="87be6228-f374-4da1-b959-a92a7a8138f4" providerId="ADAL" clId="{D3134335-3781-41DA-A46F-27B18B5D241F}" dt="2024-06-11T20:23:01.651" v="278"/>
          <ac:spMkLst>
            <pc:docMk/>
            <pc:sldMk cId="2478326325" sldId="510"/>
            <ac:spMk id="3" creationId="{2BA81218-F200-2713-1634-006E685B329E}"/>
          </ac:spMkLst>
        </pc:spChg>
      </pc:sldChg>
      <pc:sldChg chg="modSp mod">
        <pc:chgData name="Pratt, Mark D SFC USARMY NG MOARNG (USA)" userId="87be6228-f374-4da1-b959-a92a7a8138f4" providerId="ADAL" clId="{D3134335-3781-41DA-A46F-27B18B5D241F}" dt="2024-06-12T13:45:16.469" v="580" actId="20577"/>
        <pc:sldMkLst>
          <pc:docMk/>
          <pc:sldMk cId="594922408" sldId="518"/>
        </pc:sldMkLst>
        <pc:spChg chg="mod">
          <ac:chgData name="Pratt, Mark D SFC USARMY NG MOARNG (USA)" userId="87be6228-f374-4da1-b959-a92a7a8138f4" providerId="ADAL" clId="{D3134335-3781-41DA-A46F-27B18B5D241F}" dt="2024-06-12T13:45:16.469" v="580" actId="20577"/>
          <ac:spMkLst>
            <pc:docMk/>
            <pc:sldMk cId="594922408" sldId="518"/>
            <ac:spMk id="2" creationId="{F4A3A801-83DE-420B-E80F-ADB05D32F219}"/>
          </ac:spMkLst>
        </pc:spChg>
      </pc:sldChg>
      <pc:sldChg chg="addSp delSp modSp mod">
        <pc:chgData name="Pratt, Mark D SFC USARMY NG MOARNG (USA)" userId="87be6228-f374-4da1-b959-a92a7a8138f4" providerId="ADAL" clId="{D3134335-3781-41DA-A46F-27B18B5D241F}" dt="2024-06-11T20:18:56.837" v="266" actId="1036"/>
        <pc:sldMkLst>
          <pc:docMk/>
          <pc:sldMk cId="2465399788" sldId="522"/>
        </pc:sldMkLst>
        <pc:picChg chg="add del">
          <ac:chgData name="Pratt, Mark D SFC USARMY NG MOARNG (USA)" userId="87be6228-f374-4da1-b959-a92a7a8138f4" providerId="ADAL" clId="{D3134335-3781-41DA-A46F-27B18B5D241F}" dt="2024-06-11T20:18:38.753" v="261" actId="478"/>
          <ac:picMkLst>
            <pc:docMk/>
            <pc:sldMk cId="2465399788" sldId="522"/>
            <ac:picMk id="5" creationId="{AC811977-F381-28DA-A489-1B157A207EB4}"/>
          </ac:picMkLst>
        </pc:picChg>
        <pc:picChg chg="del">
          <ac:chgData name="Pratt, Mark D SFC USARMY NG MOARNG (USA)" userId="87be6228-f374-4da1-b959-a92a7a8138f4" providerId="ADAL" clId="{D3134335-3781-41DA-A46F-27B18B5D241F}" dt="2024-06-11T20:17:55.743" v="259" actId="478"/>
          <ac:picMkLst>
            <pc:docMk/>
            <pc:sldMk cId="2465399788" sldId="522"/>
            <ac:picMk id="6" creationId="{D7F10967-5EF9-5B46-37BE-5C3F8453DDFF}"/>
          </ac:picMkLst>
        </pc:picChg>
        <pc:picChg chg="add mod">
          <ac:chgData name="Pratt, Mark D SFC USARMY NG MOARNG (USA)" userId="87be6228-f374-4da1-b959-a92a7a8138f4" providerId="ADAL" clId="{D3134335-3781-41DA-A46F-27B18B5D241F}" dt="2024-06-11T20:18:56.837" v="266" actId="1036"/>
          <ac:picMkLst>
            <pc:docMk/>
            <pc:sldMk cId="2465399788" sldId="522"/>
            <ac:picMk id="8" creationId="{83A246E5-BF8A-3798-3CD4-3DFB6AAFAE86}"/>
          </ac:picMkLst>
        </pc:picChg>
      </pc:sldChg>
      <pc:sldChg chg="modSp mod">
        <pc:chgData name="Pratt, Mark D SFC USARMY NG MOARNG (USA)" userId="87be6228-f374-4da1-b959-a92a7a8138f4" providerId="ADAL" clId="{D3134335-3781-41DA-A46F-27B18B5D241F}" dt="2024-06-11T20:26:34.968" v="540" actId="20577"/>
        <pc:sldMkLst>
          <pc:docMk/>
          <pc:sldMk cId="543146807" sldId="525"/>
        </pc:sldMkLst>
        <pc:spChg chg="mod">
          <ac:chgData name="Pratt, Mark D SFC USARMY NG MOARNG (USA)" userId="87be6228-f374-4da1-b959-a92a7a8138f4" providerId="ADAL" clId="{D3134335-3781-41DA-A46F-27B18B5D241F}" dt="2024-06-11T20:26:34.968" v="540" actId="20577"/>
          <ac:spMkLst>
            <pc:docMk/>
            <pc:sldMk cId="543146807" sldId="525"/>
            <ac:spMk id="13315" creationId="{82BC4B56-01A7-B455-6308-B0CE977047A8}"/>
          </ac:spMkLst>
        </pc:spChg>
      </pc:sldChg>
      <pc:sldChg chg="modSp mod">
        <pc:chgData name="Pratt, Mark D SFC USARMY NG MOARNG (USA)" userId="87be6228-f374-4da1-b959-a92a7a8138f4" providerId="ADAL" clId="{D3134335-3781-41DA-A46F-27B18B5D241F}" dt="2024-06-11T20:29:55.174" v="572" actId="20577"/>
        <pc:sldMkLst>
          <pc:docMk/>
          <pc:sldMk cId="729355654" sldId="526"/>
        </pc:sldMkLst>
        <pc:spChg chg="mod">
          <ac:chgData name="Pratt, Mark D SFC USARMY NG MOARNG (USA)" userId="87be6228-f374-4da1-b959-a92a7a8138f4" providerId="ADAL" clId="{D3134335-3781-41DA-A46F-27B18B5D241F}" dt="2024-06-11T20:29:55.174" v="572" actId="20577"/>
          <ac:spMkLst>
            <pc:docMk/>
            <pc:sldMk cId="729355654" sldId="526"/>
            <ac:spMk id="13315" creationId="{11CC84C4-A18F-E4F9-FF86-EB4BC6161759}"/>
          </ac:spMkLst>
        </pc:spChg>
      </pc:sldChg>
      <pc:sldChg chg="addSp delSp modSp mod">
        <pc:chgData name="Pratt, Mark D SFC USARMY NG MOARNG (USA)" userId="87be6228-f374-4da1-b959-a92a7a8138f4" providerId="ADAL" clId="{D3134335-3781-41DA-A46F-27B18B5D241F}" dt="2024-06-12T13:45:02.576" v="574" actId="20577"/>
        <pc:sldMkLst>
          <pc:docMk/>
          <pc:sldMk cId="1283311649" sldId="527"/>
        </pc:sldMkLst>
        <pc:spChg chg="mod">
          <ac:chgData name="Pratt, Mark D SFC USARMY NG MOARNG (USA)" userId="87be6228-f374-4da1-b959-a92a7a8138f4" providerId="ADAL" clId="{D3134335-3781-41DA-A46F-27B18B5D241F}" dt="2024-06-12T13:45:02.576" v="574" actId="20577"/>
          <ac:spMkLst>
            <pc:docMk/>
            <pc:sldMk cId="1283311649" sldId="527"/>
            <ac:spMk id="13315" creationId="{B62161CF-BEAD-A4F1-FDC1-9760BF3A8274}"/>
          </ac:spMkLst>
        </pc:spChg>
        <pc:picChg chg="del">
          <ac:chgData name="Pratt, Mark D SFC USARMY NG MOARNG (USA)" userId="87be6228-f374-4da1-b959-a92a7a8138f4" providerId="ADAL" clId="{D3134335-3781-41DA-A46F-27B18B5D241F}" dt="2024-06-11T20:16:56.695" v="222" actId="478"/>
          <ac:picMkLst>
            <pc:docMk/>
            <pc:sldMk cId="1283311649" sldId="527"/>
            <ac:picMk id="4" creationId="{EB6D4171-7951-75B1-BBC9-6418331E1F5D}"/>
          </ac:picMkLst>
        </pc:picChg>
        <pc:picChg chg="add mod">
          <ac:chgData name="Pratt, Mark D SFC USARMY NG MOARNG (USA)" userId="87be6228-f374-4da1-b959-a92a7a8138f4" providerId="ADAL" clId="{D3134335-3781-41DA-A46F-27B18B5D241F}" dt="2024-06-11T20:27:23.613" v="558" actId="1035"/>
          <ac:picMkLst>
            <pc:docMk/>
            <pc:sldMk cId="1283311649" sldId="527"/>
            <ac:picMk id="5" creationId="{FB947690-0BE6-6146-7002-D7002FB58EA8}"/>
          </ac:picMkLst>
        </pc:picChg>
      </pc:sldChg>
    </pc:docChg>
  </pc:docChgLst>
  <pc:docChgLst>
    <pc:chgData name="Pratt, Mark D SFC USARMY NG MOARNG (USA)" userId="87be6228-f374-4da1-b959-a92a7a8138f4" providerId="ADAL" clId="{FC63C905-C9A0-4FB9-B2CE-0CB4F15B92AD}"/>
    <pc:docChg chg="custSel addSld modSld sldOrd modSection">
      <pc:chgData name="Pratt, Mark D SFC USARMY NG MOARNG (USA)" userId="87be6228-f374-4da1-b959-a92a7a8138f4" providerId="ADAL" clId="{FC63C905-C9A0-4FB9-B2CE-0CB4F15B92AD}" dt="2024-05-05T17:19:01.561" v="30" actId="5793"/>
      <pc:docMkLst>
        <pc:docMk/>
      </pc:docMkLst>
      <pc:sldChg chg="modSp mod">
        <pc:chgData name="Pratt, Mark D SFC USARMY NG MOARNG (USA)" userId="87be6228-f374-4da1-b959-a92a7a8138f4" providerId="ADAL" clId="{FC63C905-C9A0-4FB9-B2CE-0CB4F15B92AD}" dt="2024-05-05T17:08:11.113" v="2" actId="20577"/>
        <pc:sldMkLst>
          <pc:docMk/>
          <pc:sldMk cId="278747456" sldId="278"/>
        </pc:sldMkLst>
        <pc:spChg chg="mod">
          <ac:chgData name="Pratt, Mark D SFC USARMY NG MOARNG (USA)" userId="87be6228-f374-4da1-b959-a92a7a8138f4" providerId="ADAL" clId="{FC63C905-C9A0-4FB9-B2CE-0CB4F15B92AD}" dt="2024-05-05T17:08:11.113" v="2" actId="20577"/>
          <ac:spMkLst>
            <pc:docMk/>
            <pc:sldMk cId="278747456" sldId="278"/>
            <ac:spMk id="3" creationId="{00000000-0000-0000-0000-000000000000}"/>
          </ac:spMkLst>
        </pc:spChg>
      </pc:sldChg>
      <pc:sldChg chg="modSp mod">
        <pc:chgData name="Pratt, Mark D SFC USARMY NG MOARNG (USA)" userId="87be6228-f374-4da1-b959-a92a7a8138f4" providerId="ADAL" clId="{FC63C905-C9A0-4FB9-B2CE-0CB4F15B92AD}" dt="2024-05-05T17:17:45.351" v="10" actId="20577"/>
        <pc:sldMkLst>
          <pc:docMk/>
          <pc:sldMk cId="543146807" sldId="525"/>
        </pc:sldMkLst>
        <pc:spChg chg="mod">
          <ac:chgData name="Pratt, Mark D SFC USARMY NG MOARNG (USA)" userId="87be6228-f374-4da1-b959-a92a7a8138f4" providerId="ADAL" clId="{FC63C905-C9A0-4FB9-B2CE-0CB4F15B92AD}" dt="2024-05-05T17:17:45.351" v="10" actId="20577"/>
          <ac:spMkLst>
            <pc:docMk/>
            <pc:sldMk cId="543146807" sldId="525"/>
            <ac:spMk id="13315" creationId="{82BC4B56-01A7-B455-6308-B0CE977047A8}"/>
          </ac:spMkLst>
        </pc:spChg>
      </pc:sldChg>
      <pc:sldChg chg="delSp modSp mod">
        <pc:chgData name="Pratt, Mark D SFC USARMY NG MOARNG (USA)" userId="87be6228-f374-4da1-b959-a92a7a8138f4" providerId="ADAL" clId="{FC63C905-C9A0-4FB9-B2CE-0CB4F15B92AD}" dt="2024-05-05T17:19:01.561" v="30" actId="5793"/>
        <pc:sldMkLst>
          <pc:docMk/>
          <pc:sldMk cId="729355654" sldId="526"/>
        </pc:sldMkLst>
        <pc:spChg chg="mod">
          <ac:chgData name="Pratt, Mark D SFC USARMY NG MOARNG (USA)" userId="87be6228-f374-4da1-b959-a92a7a8138f4" providerId="ADAL" clId="{FC63C905-C9A0-4FB9-B2CE-0CB4F15B92AD}" dt="2024-05-05T17:19:01.561" v="30" actId="5793"/>
          <ac:spMkLst>
            <pc:docMk/>
            <pc:sldMk cId="729355654" sldId="526"/>
            <ac:spMk id="2" creationId="{0DB546C3-E7D8-6C3A-949E-24B2455ADE75}"/>
          </ac:spMkLst>
        </pc:spChg>
        <pc:spChg chg="mod">
          <ac:chgData name="Pratt, Mark D SFC USARMY NG MOARNG (USA)" userId="87be6228-f374-4da1-b959-a92a7a8138f4" providerId="ADAL" clId="{FC63C905-C9A0-4FB9-B2CE-0CB4F15B92AD}" dt="2024-05-05T17:18:46.773" v="20" actId="20577"/>
          <ac:spMkLst>
            <pc:docMk/>
            <pc:sldMk cId="729355654" sldId="526"/>
            <ac:spMk id="13315" creationId="{11CC84C4-A18F-E4F9-FF86-EB4BC6161759}"/>
          </ac:spMkLst>
        </pc:spChg>
        <pc:picChg chg="del">
          <ac:chgData name="Pratt, Mark D SFC USARMY NG MOARNG (USA)" userId="87be6228-f374-4da1-b959-a92a7a8138f4" providerId="ADAL" clId="{FC63C905-C9A0-4FB9-B2CE-0CB4F15B92AD}" dt="2024-05-05T17:18:44.054" v="19" actId="478"/>
          <ac:picMkLst>
            <pc:docMk/>
            <pc:sldMk cId="729355654" sldId="526"/>
            <ac:picMk id="4" creationId="{F40BDE8A-4D97-D479-0E1E-C6DCCC86E0BA}"/>
          </ac:picMkLst>
        </pc:picChg>
      </pc:sldChg>
      <pc:sldChg chg="modSp add mod ord">
        <pc:chgData name="Pratt, Mark D SFC USARMY NG MOARNG (USA)" userId="87be6228-f374-4da1-b959-a92a7a8138f4" providerId="ADAL" clId="{FC63C905-C9A0-4FB9-B2CE-0CB4F15B92AD}" dt="2024-05-05T17:18:29.956" v="17" actId="1076"/>
        <pc:sldMkLst>
          <pc:docMk/>
          <pc:sldMk cId="1283311649" sldId="527"/>
        </pc:sldMkLst>
        <pc:spChg chg="mod">
          <ac:chgData name="Pratt, Mark D SFC USARMY NG MOARNG (USA)" userId="87be6228-f374-4da1-b959-a92a7a8138f4" providerId="ADAL" clId="{FC63C905-C9A0-4FB9-B2CE-0CB4F15B92AD}" dt="2024-05-05T17:18:16.416" v="12" actId="20577"/>
          <ac:spMkLst>
            <pc:docMk/>
            <pc:sldMk cId="1283311649" sldId="527"/>
            <ac:spMk id="13315" creationId="{B62161CF-BEAD-A4F1-FDC1-9760BF3A8274}"/>
          </ac:spMkLst>
        </pc:spChg>
        <pc:picChg chg="mod">
          <ac:chgData name="Pratt, Mark D SFC USARMY NG MOARNG (USA)" userId="87be6228-f374-4da1-b959-a92a7a8138f4" providerId="ADAL" clId="{FC63C905-C9A0-4FB9-B2CE-0CB4F15B92AD}" dt="2024-05-05T17:18:29.956" v="17" actId="1076"/>
          <ac:picMkLst>
            <pc:docMk/>
            <pc:sldMk cId="1283311649" sldId="527"/>
            <ac:picMk id="4" creationId="{EB6D4171-7951-75B1-BBC9-6418331E1F5D}"/>
          </ac:picMkLst>
        </pc:picChg>
      </pc:sldChg>
    </pc:docChg>
  </pc:docChgLst>
  <pc:docChgLst>
    <pc:chgData name="Gladbach, Hunter A SSG USARMY NG MOARNG (USA)" userId="36fce34d-bc7d-43c0-88e5-1935613682d4" providerId="ADAL" clId="{B8A4F42F-B95B-48B8-A09A-504058B7CB4C}"/>
    <pc:docChg chg="undo custSel addSld delSld modSld sldOrd modSection">
      <pc:chgData name="Gladbach, Hunter A SSG USARMY NG MOARNG (USA)" userId="36fce34d-bc7d-43c0-88e5-1935613682d4" providerId="ADAL" clId="{B8A4F42F-B95B-48B8-A09A-504058B7CB4C}" dt="2024-08-02T14:09:25.739" v="3909" actId="20577"/>
      <pc:docMkLst>
        <pc:docMk/>
      </pc:docMkLst>
      <pc:sldChg chg="modSp add del mod ord">
        <pc:chgData name="Gladbach, Hunter A SSG USARMY NG MOARNG (USA)" userId="36fce34d-bc7d-43c0-88e5-1935613682d4" providerId="ADAL" clId="{B8A4F42F-B95B-48B8-A09A-504058B7CB4C}" dt="2024-08-01T16:45:14.274" v="2349" actId="20577"/>
        <pc:sldMkLst>
          <pc:docMk/>
          <pc:sldMk cId="138469089" sldId="263"/>
        </pc:sldMkLst>
        <pc:spChg chg="mod">
          <ac:chgData name="Gladbach, Hunter A SSG USARMY NG MOARNG (USA)" userId="36fce34d-bc7d-43c0-88e5-1935613682d4" providerId="ADAL" clId="{B8A4F42F-B95B-48B8-A09A-504058B7CB4C}" dt="2024-08-01T16:45:14.274" v="2349" actId="20577"/>
          <ac:spMkLst>
            <pc:docMk/>
            <pc:sldMk cId="138469089" sldId="263"/>
            <ac:spMk id="2" creationId="{A7D31E2E-46CD-47BD-9122-03D83F2F3920}"/>
          </ac:spMkLst>
        </pc:spChg>
        <pc:spChg chg="mod">
          <ac:chgData name="Gladbach, Hunter A SSG USARMY NG MOARNG (USA)" userId="36fce34d-bc7d-43c0-88e5-1935613682d4" providerId="ADAL" clId="{B8A4F42F-B95B-48B8-A09A-504058B7CB4C}" dt="2024-07-30T03:03:00.432" v="1811" actId="20577"/>
          <ac:spMkLst>
            <pc:docMk/>
            <pc:sldMk cId="138469089" sldId="263"/>
            <ac:spMk id="3" creationId="{41D36D51-A6F9-4964-B1DC-9524515EA179}"/>
          </ac:spMkLst>
        </pc:spChg>
      </pc:sldChg>
      <pc:sldChg chg="modSp mod">
        <pc:chgData name="Gladbach, Hunter A SSG USARMY NG MOARNG (USA)" userId="36fce34d-bc7d-43c0-88e5-1935613682d4" providerId="ADAL" clId="{B8A4F42F-B95B-48B8-A09A-504058B7CB4C}" dt="2024-08-01T16:45:39.731" v="2395" actId="20577"/>
        <pc:sldMkLst>
          <pc:docMk/>
          <pc:sldMk cId="3539531865" sldId="271"/>
        </pc:sldMkLst>
        <pc:spChg chg="mod">
          <ac:chgData name="Gladbach, Hunter A SSG USARMY NG MOARNG (USA)" userId="36fce34d-bc7d-43c0-88e5-1935613682d4" providerId="ADAL" clId="{B8A4F42F-B95B-48B8-A09A-504058B7CB4C}" dt="2024-08-01T16:45:39.731" v="2395" actId="20577"/>
          <ac:spMkLst>
            <pc:docMk/>
            <pc:sldMk cId="3539531865" sldId="271"/>
            <ac:spMk id="2" creationId="{FFCB97AC-628C-4967-950D-CE22BECC2D54}"/>
          </ac:spMkLst>
        </pc:spChg>
      </pc:sldChg>
      <pc:sldChg chg="modSp mod">
        <pc:chgData name="Gladbach, Hunter A SSG USARMY NG MOARNG (USA)" userId="36fce34d-bc7d-43c0-88e5-1935613682d4" providerId="ADAL" clId="{B8A4F42F-B95B-48B8-A09A-504058B7CB4C}" dt="2024-08-01T18:08:50.645" v="3850" actId="20577"/>
        <pc:sldMkLst>
          <pc:docMk/>
          <pc:sldMk cId="278747456" sldId="278"/>
        </pc:sldMkLst>
        <pc:spChg chg="mod">
          <ac:chgData name="Gladbach, Hunter A SSG USARMY NG MOARNG (USA)" userId="36fce34d-bc7d-43c0-88e5-1935613682d4" providerId="ADAL" clId="{B8A4F42F-B95B-48B8-A09A-504058B7CB4C}" dt="2024-08-01T18:08:50.645" v="3850" actId="20577"/>
          <ac:spMkLst>
            <pc:docMk/>
            <pc:sldMk cId="278747456" sldId="278"/>
            <ac:spMk id="3" creationId="{00000000-0000-0000-0000-000000000000}"/>
          </ac:spMkLst>
        </pc:spChg>
      </pc:sldChg>
      <pc:sldChg chg="modSp mod">
        <pc:chgData name="Gladbach, Hunter A SSG USARMY NG MOARNG (USA)" userId="36fce34d-bc7d-43c0-88e5-1935613682d4" providerId="ADAL" clId="{B8A4F42F-B95B-48B8-A09A-504058B7CB4C}" dt="2024-07-30T03:10:17.866" v="1980" actId="1076"/>
        <pc:sldMkLst>
          <pc:docMk/>
          <pc:sldMk cId="874266311" sldId="286"/>
        </pc:sldMkLst>
        <pc:spChg chg="mod">
          <ac:chgData name="Gladbach, Hunter A SSG USARMY NG MOARNG (USA)" userId="36fce34d-bc7d-43c0-88e5-1935613682d4" providerId="ADAL" clId="{B8A4F42F-B95B-48B8-A09A-504058B7CB4C}" dt="2024-07-30T03:10:17.866" v="1980" actId="1076"/>
          <ac:spMkLst>
            <pc:docMk/>
            <pc:sldMk cId="874266311" sldId="286"/>
            <ac:spMk id="2" creationId="{64389205-4356-42F7-920B-8FEFFC622B27}"/>
          </ac:spMkLst>
        </pc:spChg>
      </pc:sldChg>
      <pc:sldChg chg="modSp mod">
        <pc:chgData name="Gladbach, Hunter A SSG USARMY NG MOARNG (USA)" userId="36fce34d-bc7d-43c0-88e5-1935613682d4" providerId="ADAL" clId="{B8A4F42F-B95B-48B8-A09A-504058B7CB4C}" dt="2024-08-01T17:21:03.804" v="2967" actId="20577"/>
        <pc:sldMkLst>
          <pc:docMk/>
          <pc:sldMk cId="1638371336" sldId="287"/>
        </pc:sldMkLst>
        <pc:spChg chg="mod">
          <ac:chgData name="Gladbach, Hunter A SSG USARMY NG MOARNG (USA)" userId="36fce34d-bc7d-43c0-88e5-1935613682d4" providerId="ADAL" clId="{B8A4F42F-B95B-48B8-A09A-504058B7CB4C}" dt="2024-08-01T17:21:03.804" v="2967" actId="20577"/>
          <ac:spMkLst>
            <pc:docMk/>
            <pc:sldMk cId="1638371336" sldId="287"/>
            <ac:spMk id="3" creationId="{53C32889-618F-20B6-155D-FDF3387E8886}"/>
          </ac:spMkLst>
        </pc:spChg>
      </pc:sldChg>
      <pc:sldChg chg="del">
        <pc:chgData name="Gladbach, Hunter A SSG USARMY NG MOARNG (USA)" userId="36fce34d-bc7d-43c0-88e5-1935613682d4" providerId="ADAL" clId="{B8A4F42F-B95B-48B8-A09A-504058B7CB4C}" dt="2024-08-01T15:55:05.761" v="2303" actId="2696"/>
        <pc:sldMkLst>
          <pc:docMk/>
          <pc:sldMk cId="3574061022" sldId="290"/>
        </pc:sldMkLst>
      </pc:sldChg>
      <pc:sldChg chg="modSp mod">
        <pc:chgData name="Gladbach, Hunter A SSG USARMY NG MOARNG (USA)" userId="36fce34d-bc7d-43c0-88e5-1935613682d4" providerId="ADAL" clId="{B8A4F42F-B95B-48B8-A09A-504058B7CB4C}" dt="2024-07-29T20:25:05.187" v="224" actId="208"/>
        <pc:sldMkLst>
          <pc:docMk/>
          <pc:sldMk cId="1488683926" sldId="313"/>
        </pc:sldMkLst>
        <pc:picChg chg="mod">
          <ac:chgData name="Gladbach, Hunter A SSG USARMY NG MOARNG (USA)" userId="36fce34d-bc7d-43c0-88e5-1935613682d4" providerId="ADAL" clId="{B8A4F42F-B95B-48B8-A09A-504058B7CB4C}" dt="2024-07-29T20:25:05.187" v="224" actId="208"/>
          <ac:picMkLst>
            <pc:docMk/>
            <pc:sldMk cId="1488683926" sldId="313"/>
            <ac:picMk id="5" creationId="{AA05109A-6AFB-0A43-710A-A452EA280DF1}"/>
          </ac:picMkLst>
        </pc:picChg>
      </pc:sldChg>
      <pc:sldChg chg="modSp mod">
        <pc:chgData name="Gladbach, Hunter A SSG USARMY NG MOARNG (USA)" userId="36fce34d-bc7d-43c0-88e5-1935613682d4" providerId="ADAL" clId="{B8A4F42F-B95B-48B8-A09A-504058B7CB4C}" dt="2024-08-01T18:09:14.402" v="3851" actId="20577"/>
        <pc:sldMkLst>
          <pc:docMk/>
          <pc:sldMk cId="0" sldId="371"/>
        </pc:sldMkLst>
        <pc:spChg chg="mod">
          <ac:chgData name="Gladbach, Hunter A SSG USARMY NG MOARNG (USA)" userId="36fce34d-bc7d-43c0-88e5-1935613682d4" providerId="ADAL" clId="{B8A4F42F-B95B-48B8-A09A-504058B7CB4C}" dt="2024-08-01T18:09:14.402" v="3851" actId="20577"/>
          <ac:spMkLst>
            <pc:docMk/>
            <pc:sldMk cId="0" sldId="371"/>
            <ac:spMk id="5123" creationId="{00000000-0000-0000-0000-000000000000}"/>
          </ac:spMkLst>
        </pc:spChg>
      </pc:sldChg>
      <pc:sldChg chg="modSp mod">
        <pc:chgData name="Gladbach, Hunter A SSG USARMY NG MOARNG (USA)" userId="36fce34d-bc7d-43c0-88e5-1935613682d4" providerId="ADAL" clId="{B8A4F42F-B95B-48B8-A09A-504058B7CB4C}" dt="2024-08-01T15:53:18.113" v="2300" actId="12"/>
        <pc:sldMkLst>
          <pc:docMk/>
          <pc:sldMk cId="0" sldId="396"/>
        </pc:sldMkLst>
        <pc:spChg chg="mod">
          <ac:chgData name="Gladbach, Hunter A SSG USARMY NG MOARNG (USA)" userId="36fce34d-bc7d-43c0-88e5-1935613682d4" providerId="ADAL" clId="{B8A4F42F-B95B-48B8-A09A-504058B7CB4C}" dt="2024-08-01T15:53:18.113" v="2300" actId="12"/>
          <ac:spMkLst>
            <pc:docMk/>
            <pc:sldMk cId="0" sldId="396"/>
            <ac:spMk id="4" creationId="{00000000-0000-0000-0000-000000000000}"/>
          </ac:spMkLst>
        </pc:spChg>
      </pc:sldChg>
      <pc:sldChg chg="modSp mod">
        <pc:chgData name="Gladbach, Hunter A SSG USARMY NG MOARNG (USA)" userId="36fce34d-bc7d-43c0-88e5-1935613682d4" providerId="ADAL" clId="{B8A4F42F-B95B-48B8-A09A-504058B7CB4C}" dt="2024-07-30T03:01:56.398" v="1801" actId="13926"/>
        <pc:sldMkLst>
          <pc:docMk/>
          <pc:sldMk cId="3727834851" sldId="424"/>
        </pc:sldMkLst>
        <pc:spChg chg="mod">
          <ac:chgData name="Gladbach, Hunter A SSG USARMY NG MOARNG (USA)" userId="36fce34d-bc7d-43c0-88e5-1935613682d4" providerId="ADAL" clId="{B8A4F42F-B95B-48B8-A09A-504058B7CB4C}" dt="2024-07-30T03:01:56.398" v="1801" actId="13926"/>
          <ac:spMkLst>
            <pc:docMk/>
            <pc:sldMk cId="3727834851" sldId="424"/>
            <ac:spMk id="13315" creationId="{00000000-0000-0000-0000-000000000000}"/>
          </ac:spMkLst>
        </pc:spChg>
      </pc:sldChg>
      <pc:sldChg chg="modSp mod">
        <pc:chgData name="Gladbach, Hunter A SSG USARMY NG MOARNG (USA)" userId="36fce34d-bc7d-43c0-88e5-1935613682d4" providerId="ADAL" clId="{B8A4F42F-B95B-48B8-A09A-504058B7CB4C}" dt="2024-08-01T15:50:15.481" v="2281" actId="20577"/>
        <pc:sldMkLst>
          <pc:docMk/>
          <pc:sldMk cId="2075137908" sldId="428"/>
        </pc:sldMkLst>
        <pc:spChg chg="mod">
          <ac:chgData name="Gladbach, Hunter A SSG USARMY NG MOARNG (USA)" userId="36fce34d-bc7d-43c0-88e5-1935613682d4" providerId="ADAL" clId="{B8A4F42F-B95B-48B8-A09A-504058B7CB4C}" dt="2024-08-01T15:50:15.481" v="2281" actId="20577"/>
          <ac:spMkLst>
            <pc:docMk/>
            <pc:sldMk cId="2075137908" sldId="428"/>
            <ac:spMk id="3" creationId="{B06C8581-AD31-6DFD-E8AE-4DB2FCF7DF1C}"/>
          </ac:spMkLst>
        </pc:spChg>
      </pc:sldChg>
      <pc:sldChg chg="ord">
        <pc:chgData name="Gladbach, Hunter A SSG USARMY NG MOARNG (USA)" userId="36fce34d-bc7d-43c0-88e5-1935613682d4" providerId="ADAL" clId="{B8A4F42F-B95B-48B8-A09A-504058B7CB4C}" dt="2024-07-29T20:18:28.599" v="4"/>
        <pc:sldMkLst>
          <pc:docMk/>
          <pc:sldMk cId="1687513993" sldId="429"/>
        </pc:sldMkLst>
      </pc:sldChg>
      <pc:sldChg chg="modSp mod">
        <pc:chgData name="Gladbach, Hunter A SSG USARMY NG MOARNG (USA)" userId="36fce34d-bc7d-43c0-88e5-1935613682d4" providerId="ADAL" clId="{B8A4F42F-B95B-48B8-A09A-504058B7CB4C}" dt="2024-08-01T15:15:31.422" v="2268" actId="20577"/>
        <pc:sldMkLst>
          <pc:docMk/>
          <pc:sldMk cId="2016091692" sldId="430"/>
        </pc:sldMkLst>
        <pc:spChg chg="mod">
          <ac:chgData name="Gladbach, Hunter A SSG USARMY NG MOARNG (USA)" userId="36fce34d-bc7d-43c0-88e5-1935613682d4" providerId="ADAL" clId="{B8A4F42F-B95B-48B8-A09A-504058B7CB4C}" dt="2024-08-01T15:15:31.422" v="2268" actId="20577"/>
          <ac:spMkLst>
            <pc:docMk/>
            <pc:sldMk cId="2016091692" sldId="430"/>
            <ac:spMk id="5123" creationId="{00000000-0000-0000-0000-000000000000}"/>
          </ac:spMkLst>
        </pc:spChg>
      </pc:sldChg>
      <pc:sldChg chg="addSp delSp modSp mod">
        <pc:chgData name="Gladbach, Hunter A SSG USARMY NG MOARNG (USA)" userId="36fce34d-bc7d-43c0-88e5-1935613682d4" providerId="ADAL" clId="{B8A4F42F-B95B-48B8-A09A-504058B7CB4C}" dt="2024-08-01T18:13:39.081" v="3855" actId="20577"/>
        <pc:sldMkLst>
          <pc:docMk/>
          <pc:sldMk cId="599733287" sldId="431"/>
        </pc:sldMkLst>
        <pc:spChg chg="del">
          <ac:chgData name="Gladbach, Hunter A SSG USARMY NG MOARNG (USA)" userId="36fce34d-bc7d-43c0-88e5-1935613682d4" providerId="ADAL" clId="{B8A4F42F-B95B-48B8-A09A-504058B7CB4C}" dt="2024-07-30T02:23:34.474" v="1226" actId="478"/>
          <ac:spMkLst>
            <pc:docMk/>
            <pc:sldMk cId="599733287" sldId="431"/>
            <ac:spMk id="3" creationId="{B237FCE3-8F3B-BD95-730A-EE8DD76847AF}"/>
          </ac:spMkLst>
        </pc:spChg>
        <pc:spChg chg="add del mod">
          <ac:chgData name="Gladbach, Hunter A SSG USARMY NG MOARNG (USA)" userId="36fce34d-bc7d-43c0-88e5-1935613682d4" providerId="ADAL" clId="{B8A4F42F-B95B-48B8-A09A-504058B7CB4C}" dt="2024-07-30T02:35:18.795" v="1553" actId="1076"/>
          <ac:spMkLst>
            <pc:docMk/>
            <pc:sldMk cId="599733287" sldId="431"/>
            <ac:spMk id="13315" creationId="{00000000-0000-0000-0000-000000000000}"/>
          </ac:spMkLst>
        </pc:spChg>
        <pc:graphicFrameChg chg="mod modGraphic">
          <ac:chgData name="Gladbach, Hunter A SSG USARMY NG MOARNG (USA)" userId="36fce34d-bc7d-43c0-88e5-1935613682d4" providerId="ADAL" clId="{B8A4F42F-B95B-48B8-A09A-504058B7CB4C}" dt="2024-08-01T18:13:39.081" v="3855" actId="20577"/>
          <ac:graphicFrameMkLst>
            <pc:docMk/>
            <pc:sldMk cId="599733287" sldId="431"/>
            <ac:graphicFrameMk id="2" creationId="{DC8D03DD-8423-E02F-9F35-A9D81042F0A5}"/>
          </ac:graphicFrameMkLst>
        </pc:graphicFrameChg>
      </pc:sldChg>
      <pc:sldChg chg="del">
        <pc:chgData name="Gladbach, Hunter A SSG USARMY NG MOARNG (USA)" userId="36fce34d-bc7d-43c0-88e5-1935613682d4" providerId="ADAL" clId="{B8A4F42F-B95B-48B8-A09A-504058B7CB4C}" dt="2024-07-30T02:25:31.974" v="1333" actId="2696"/>
        <pc:sldMkLst>
          <pc:docMk/>
          <pc:sldMk cId="356471553" sldId="432"/>
        </pc:sldMkLst>
      </pc:sldChg>
      <pc:sldChg chg="modSp mod">
        <pc:chgData name="Gladbach, Hunter A SSG USARMY NG MOARNG (USA)" userId="36fce34d-bc7d-43c0-88e5-1935613682d4" providerId="ADAL" clId="{B8A4F42F-B95B-48B8-A09A-504058B7CB4C}" dt="2024-08-01T15:53:34.213" v="2301" actId="255"/>
        <pc:sldMkLst>
          <pc:docMk/>
          <pc:sldMk cId="4118294479" sldId="433"/>
        </pc:sldMkLst>
        <pc:spChg chg="mod">
          <ac:chgData name="Gladbach, Hunter A SSG USARMY NG MOARNG (USA)" userId="36fce34d-bc7d-43c0-88e5-1935613682d4" providerId="ADAL" clId="{B8A4F42F-B95B-48B8-A09A-504058B7CB4C}" dt="2024-07-30T02:36:41.595" v="1565" actId="1076"/>
          <ac:spMkLst>
            <pc:docMk/>
            <pc:sldMk cId="4118294479" sldId="433"/>
            <ac:spMk id="7" creationId="{8480BE64-56D9-2DE0-729B-83A8DB0DB61C}"/>
          </ac:spMkLst>
        </pc:spChg>
        <pc:spChg chg="mod">
          <ac:chgData name="Gladbach, Hunter A SSG USARMY NG MOARNG (USA)" userId="36fce34d-bc7d-43c0-88e5-1935613682d4" providerId="ADAL" clId="{B8A4F42F-B95B-48B8-A09A-504058B7CB4C}" dt="2024-08-01T15:53:34.213" v="2301" actId="255"/>
          <ac:spMkLst>
            <pc:docMk/>
            <pc:sldMk cId="4118294479" sldId="433"/>
            <ac:spMk id="13315" creationId="{00000000-0000-0000-0000-000000000000}"/>
          </ac:spMkLst>
        </pc:spChg>
        <pc:picChg chg="mod">
          <ac:chgData name="Gladbach, Hunter A SSG USARMY NG MOARNG (USA)" userId="36fce34d-bc7d-43c0-88e5-1935613682d4" providerId="ADAL" clId="{B8A4F42F-B95B-48B8-A09A-504058B7CB4C}" dt="2024-07-30T02:37:32.845" v="1586" actId="692"/>
          <ac:picMkLst>
            <pc:docMk/>
            <pc:sldMk cId="4118294479" sldId="433"/>
            <ac:picMk id="6" creationId="{ABB73444-5D88-214B-DDE0-2F073328CCE3}"/>
          </ac:picMkLst>
        </pc:picChg>
      </pc:sldChg>
      <pc:sldChg chg="addSp modSp mod">
        <pc:chgData name="Gladbach, Hunter A SSG USARMY NG MOARNG (USA)" userId="36fce34d-bc7d-43c0-88e5-1935613682d4" providerId="ADAL" clId="{B8A4F42F-B95B-48B8-A09A-504058B7CB4C}" dt="2024-08-01T16:49:20.285" v="2430" actId="20577"/>
        <pc:sldMkLst>
          <pc:docMk/>
          <pc:sldMk cId="3925370920" sldId="434"/>
        </pc:sldMkLst>
        <pc:spChg chg="mod">
          <ac:chgData name="Gladbach, Hunter A SSG USARMY NG MOARNG (USA)" userId="36fce34d-bc7d-43c0-88e5-1935613682d4" providerId="ADAL" clId="{B8A4F42F-B95B-48B8-A09A-504058B7CB4C}" dt="2024-08-01T16:49:20.285" v="2430" actId="20577"/>
          <ac:spMkLst>
            <pc:docMk/>
            <pc:sldMk cId="3925370920" sldId="434"/>
            <ac:spMk id="13315" creationId="{00000000-0000-0000-0000-000000000000}"/>
          </ac:spMkLst>
        </pc:spChg>
        <pc:picChg chg="add mod">
          <ac:chgData name="Gladbach, Hunter A SSG USARMY NG MOARNG (USA)" userId="36fce34d-bc7d-43c0-88e5-1935613682d4" providerId="ADAL" clId="{B8A4F42F-B95B-48B8-A09A-504058B7CB4C}" dt="2024-07-30T02:44:21.748" v="1632" actId="1076"/>
          <ac:picMkLst>
            <pc:docMk/>
            <pc:sldMk cId="3925370920" sldId="434"/>
            <ac:picMk id="2" creationId="{8F4418B6-E177-7C83-B43A-BAEE54CD01AF}"/>
          </ac:picMkLst>
        </pc:picChg>
      </pc:sldChg>
      <pc:sldChg chg="del">
        <pc:chgData name="Gladbach, Hunter A SSG USARMY NG MOARNG (USA)" userId="36fce34d-bc7d-43c0-88e5-1935613682d4" providerId="ADAL" clId="{B8A4F42F-B95B-48B8-A09A-504058B7CB4C}" dt="2024-07-30T02:41:52.817" v="1615" actId="2696"/>
        <pc:sldMkLst>
          <pc:docMk/>
          <pc:sldMk cId="1674164255" sldId="436"/>
        </pc:sldMkLst>
      </pc:sldChg>
      <pc:sldChg chg="modSp mod">
        <pc:chgData name="Gladbach, Hunter A SSG USARMY NG MOARNG (USA)" userId="36fce34d-bc7d-43c0-88e5-1935613682d4" providerId="ADAL" clId="{B8A4F42F-B95B-48B8-A09A-504058B7CB4C}" dt="2024-07-30T02:47:57.035" v="1679" actId="20577"/>
        <pc:sldMkLst>
          <pc:docMk/>
          <pc:sldMk cId="3709710657" sldId="438"/>
        </pc:sldMkLst>
        <pc:spChg chg="mod">
          <ac:chgData name="Gladbach, Hunter A SSG USARMY NG MOARNG (USA)" userId="36fce34d-bc7d-43c0-88e5-1935613682d4" providerId="ADAL" clId="{B8A4F42F-B95B-48B8-A09A-504058B7CB4C}" dt="2024-07-30T02:41:59.271" v="1617" actId="20577"/>
          <ac:spMkLst>
            <pc:docMk/>
            <pc:sldMk cId="3709710657" sldId="438"/>
            <ac:spMk id="4" creationId="{00000000-0000-0000-0000-000000000000}"/>
          </ac:spMkLst>
        </pc:spChg>
        <pc:spChg chg="mod">
          <ac:chgData name="Gladbach, Hunter A SSG USARMY NG MOARNG (USA)" userId="36fce34d-bc7d-43c0-88e5-1935613682d4" providerId="ADAL" clId="{B8A4F42F-B95B-48B8-A09A-504058B7CB4C}" dt="2024-07-30T02:47:57.035" v="1679" actId="20577"/>
          <ac:spMkLst>
            <pc:docMk/>
            <pc:sldMk cId="3709710657" sldId="438"/>
            <ac:spMk id="13315" creationId="{00000000-0000-0000-0000-000000000000}"/>
          </ac:spMkLst>
        </pc:spChg>
      </pc:sldChg>
      <pc:sldChg chg="addSp delSp modSp mod ord">
        <pc:chgData name="Gladbach, Hunter A SSG USARMY NG MOARNG (USA)" userId="36fce34d-bc7d-43c0-88e5-1935613682d4" providerId="ADAL" clId="{B8A4F42F-B95B-48B8-A09A-504058B7CB4C}" dt="2024-08-01T15:29:24.416" v="2272"/>
        <pc:sldMkLst>
          <pc:docMk/>
          <pc:sldMk cId="381114967" sldId="439"/>
        </pc:sldMkLst>
        <pc:spChg chg="del mod">
          <ac:chgData name="Gladbach, Hunter A SSG USARMY NG MOARNG (USA)" userId="36fce34d-bc7d-43c0-88e5-1935613682d4" providerId="ADAL" clId="{B8A4F42F-B95B-48B8-A09A-504058B7CB4C}" dt="2024-07-29T20:29:32.652" v="265" actId="478"/>
          <ac:spMkLst>
            <pc:docMk/>
            <pc:sldMk cId="381114967" sldId="439"/>
            <ac:spMk id="2" creationId="{80691277-544C-2125-E342-152B6881311E}"/>
          </ac:spMkLst>
        </pc:spChg>
        <pc:spChg chg="add mod">
          <ac:chgData name="Gladbach, Hunter A SSG USARMY NG MOARNG (USA)" userId="36fce34d-bc7d-43c0-88e5-1935613682d4" providerId="ADAL" clId="{B8A4F42F-B95B-48B8-A09A-504058B7CB4C}" dt="2024-07-30T03:28:54.231" v="2064" actId="1076"/>
          <ac:spMkLst>
            <pc:docMk/>
            <pc:sldMk cId="381114967" sldId="439"/>
            <ac:spMk id="2" creationId="{9C6F1844-2576-4C38-33E9-366F644305B4}"/>
          </ac:spMkLst>
        </pc:spChg>
        <pc:spChg chg="add mod">
          <ac:chgData name="Gladbach, Hunter A SSG USARMY NG MOARNG (USA)" userId="36fce34d-bc7d-43c0-88e5-1935613682d4" providerId="ADAL" clId="{B8A4F42F-B95B-48B8-A09A-504058B7CB4C}" dt="2024-07-29T20:30:15.166" v="272" actId="1076"/>
          <ac:spMkLst>
            <pc:docMk/>
            <pc:sldMk cId="381114967" sldId="439"/>
            <ac:spMk id="3" creationId="{F3C915B8-D6E8-3772-6533-DB28E7BB0E80}"/>
          </ac:spMkLst>
        </pc:spChg>
        <pc:spChg chg="add del mod">
          <ac:chgData name="Gladbach, Hunter A SSG USARMY NG MOARNG (USA)" userId="36fce34d-bc7d-43c0-88e5-1935613682d4" providerId="ADAL" clId="{B8A4F42F-B95B-48B8-A09A-504058B7CB4C}" dt="2024-07-29T20:29:40.385" v="268" actId="478"/>
          <ac:spMkLst>
            <pc:docMk/>
            <pc:sldMk cId="381114967" sldId="439"/>
            <ac:spMk id="5" creationId="{C74A1B8F-61A9-EAE7-B555-8E4FFCA8FC09}"/>
          </ac:spMkLst>
        </pc:spChg>
        <pc:spChg chg="add del">
          <ac:chgData name="Gladbach, Hunter A SSG USARMY NG MOARNG (USA)" userId="36fce34d-bc7d-43c0-88e5-1935613682d4" providerId="ADAL" clId="{B8A4F42F-B95B-48B8-A09A-504058B7CB4C}" dt="2024-07-29T20:29:38.320" v="267" actId="478"/>
          <ac:spMkLst>
            <pc:docMk/>
            <pc:sldMk cId="381114967" sldId="439"/>
            <ac:spMk id="13315" creationId="{00000000-0000-0000-0000-000000000000}"/>
          </ac:spMkLst>
        </pc:spChg>
        <pc:picChg chg="add mod">
          <ac:chgData name="Gladbach, Hunter A SSG USARMY NG MOARNG (USA)" userId="36fce34d-bc7d-43c0-88e5-1935613682d4" providerId="ADAL" clId="{B8A4F42F-B95B-48B8-A09A-504058B7CB4C}" dt="2024-07-30T03:29:01.576" v="2065" actId="1076"/>
          <ac:picMkLst>
            <pc:docMk/>
            <pc:sldMk cId="381114967" sldId="439"/>
            <ac:picMk id="7" creationId="{DCB8367E-D041-C96E-43D6-11E336997061}"/>
          </ac:picMkLst>
        </pc:picChg>
      </pc:sldChg>
      <pc:sldChg chg="del">
        <pc:chgData name="Gladbach, Hunter A SSG USARMY NG MOARNG (USA)" userId="36fce34d-bc7d-43c0-88e5-1935613682d4" providerId="ADAL" clId="{B8A4F42F-B95B-48B8-A09A-504058B7CB4C}" dt="2024-07-30T03:03:50.009" v="1857" actId="2696"/>
        <pc:sldMkLst>
          <pc:docMk/>
          <pc:sldMk cId="1909488888" sldId="440"/>
        </pc:sldMkLst>
      </pc:sldChg>
      <pc:sldChg chg="addSp delSp modSp mod">
        <pc:chgData name="Gladbach, Hunter A SSG USARMY NG MOARNG (USA)" userId="36fce34d-bc7d-43c0-88e5-1935613682d4" providerId="ADAL" clId="{B8A4F42F-B95B-48B8-A09A-504058B7CB4C}" dt="2024-07-29T20:37:50.346" v="391" actId="2711"/>
        <pc:sldMkLst>
          <pc:docMk/>
          <pc:sldMk cId="530885351" sldId="443"/>
        </pc:sldMkLst>
        <pc:spChg chg="del mod">
          <ac:chgData name="Gladbach, Hunter A SSG USARMY NG MOARNG (USA)" userId="36fce34d-bc7d-43c0-88e5-1935613682d4" providerId="ADAL" clId="{B8A4F42F-B95B-48B8-A09A-504058B7CB4C}" dt="2024-07-29T20:31:01.072" v="276" actId="478"/>
          <ac:spMkLst>
            <pc:docMk/>
            <pc:sldMk cId="530885351" sldId="443"/>
            <ac:spMk id="2" creationId="{236812EC-461F-8597-1CA7-D6E72BD7F883}"/>
          </ac:spMkLst>
        </pc:spChg>
        <pc:spChg chg="mod">
          <ac:chgData name="Gladbach, Hunter A SSG USARMY NG MOARNG (USA)" userId="36fce34d-bc7d-43c0-88e5-1935613682d4" providerId="ADAL" clId="{B8A4F42F-B95B-48B8-A09A-504058B7CB4C}" dt="2024-07-29T20:37:50.346" v="391" actId="2711"/>
          <ac:spMkLst>
            <pc:docMk/>
            <pc:sldMk cId="530885351" sldId="443"/>
            <ac:spMk id="3" creationId="{B06C8581-AD31-6DFD-E8AE-4DB2FCF7DF1C}"/>
          </ac:spMkLst>
        </pc:spChg>
        <pc:spChg chg="add mod">
          <ac:chgData name="Gladbach, Hunter A SSG USARMY NG MOARNG (USA)" userId="36fce34d-bc7d-43c0-88e5-1935613682d4" providerId="ADAL" clId="{B8A4F42F-B95B-48B8-A09A-504058B7CB4C}" dt="2024-07-29T20:31:02.598" v="277"/>
          <ac:spMkLst>
            <pc:docMk/>
            <pc:sldMk cId="530885351" sldId="443"/>
            <ac:spMk id="4" creationId="{F54E70C2-30B7-8EC3-2E70-C63799D4CE3C}"/>
          </ac:spMkLst>
        </pc:spChg>
      </pc:sldChg>
      <pc:sldChg chg="del">
        <pc:chgData name="Gladbach, Hunter A SSG USARMY NG MOARNG (USA)" userId="36fce34d-bc7d-43c0-88e5-1935613682d4" providerId="ADAL" clId="{B8A4F42F-B95B-48B8-A09A-504058B7CB4C}" dt="2024-08-01T15:54:58.220" v="2302" actId="2696"/>
        <pc:sldMkLst>
          <pc:docMk/>
          <pc:sldMk cId="3173507209" sldId="444"/>
        </pc:sldMkLst>
      </pc:sldChg>
      <pc:sldChg chg="modSp mod">
        <pc:chgData name="Gladbach, Hunter A SSG USARMY NG MOARNG (USA)" userId="36fce34d-bc7d-43c0-88e5-1935613682d4" providerId="ADAL" clId="{B8A4F42F-B95B-48B8-A09A-504058B7CB4C}" dt="2024-07-29T20:18:20.028" v="2" actId="20577"/>
        <pc:sldMkLst>
          <pc:docMk/>
          <pc:sldMk cId="2478326325" sldId="510"/>
        </pc:sldMkLst>
        <pc:spChg chg="mod">
          <ac:chgData name="Gladbach, Hunter A SSG USARMY NG MOARNG (USA)" userId="36fce34d-bc7d-43c0-88e5-1935613682d4" providerId="ADAL" clId="{B8A4F42F-B95B-48B8-A09A-504058B7CB4C}" dt="2024-07-29T20:18:20.028" v="2" actId="20577"/>
          <ac:spMkLst>
            <pc:docMk/>
            <pc:sldMk cId="2478326325" sldId="510"/>
            <ac:spMk id="3" creationId="{2BA81218-F200-2713-1634-006E685B329E}"/>
          </ac:spMkLst>
        </pc:spChg>
      </pc:sldChg>
      <pc:sldChg chg="del">
        <pc:chgData name="Gladbach, Hunter A SSG USARMY NG MOARNG (USA)" userId="36fce34d-bc7d-43c0-88e5-1935613682d4" providerId="ADAL" clId="{B8A4F42F-B95B-48B8-A09A-504058B7CB4C}" dt="2024-08-01T15:58:46.651" v="2305" actId="2696"/>
        <pc:sldMkLst>
          <pc:docMk/>
          <pc:sldMk cId="483529791" sldId="511"/>
        </pc:sldMkLst>
      </pc:sldChg>
      <pc:sldChg chg="del">
        <pc:chgData name="Gladbach, Hunter A SSG USARMY NG MOARNG (USA)" userId="36fce34d-bc7d-43c0-88e5-1935613682d4" providerId="ADAL" clId="{B8A4F42F-B95B-48B8-A09A-504058B7CB4C}" dt="2024-08-01T15:58:48.814" v="2306" actId="2696"/>
        <pc:sldMkLst>
          <pc:docMk/>
          <pc:sldMk cId="2544407967" sldId="512"/>
        </pc:sldMkLst>
      </pc:sldChg>
      <pc:sldChg chg="addSp delSp modSp mod">
        <pc:chgData name="Gladbach, Hunter A SSG USARMY NG MOARNG (USA)" userId="36fce34d-bc7d-43c0-88e5-1935613682d4" providerId="ADAL" clId="{B8A4F42F-B95B-48B8-A09A-504058B7CB4C}" dt="2024-07-30T03:05:53.782" v="1869" actId="255"/>
        <pc:sldMkLst>
          <pc:docMk/>
          <pc:sldMk cId="604999058" sldId="513"/>
        </pc:sldMkLst>
        <pc:spChg chg="mod">
          <ac:chgData name="Gladbach, Hunter A SSG USARMY NG MOARNG (USA)" userId="36fce34d-bc7d-43c0-88e5-1935613682d4" providerId="ADAL" clId="{B8A4F42F-B95B-48B8-A09A-504058B7CB4C}" dt="2024-07-29T20:35:35.489" v="383" actId="20577"/>
          <ac:spMkLst>
            <pc:docMk/>
            <pc:sldMk cId="604999058" sldId="513"/>
            <ac:spMk id="2" creationId="{80691277-544C-2125-E342-152B6881311E}"/>
          </ac:spMkLst>
        </pc:spChg>
        <pc:spChg chg="add mod">
          <ac:chgData name="Gladbach, Hunter A SSG USARMY NG MOARNG (USA)" userId="36fce34d-bc7d-43c0-88e5-1935613682d4" providerId="ADAL" clId="{B8A4F42F-B95B-48B8-A09A-504058B7CB4C}" dt="2024-07-29T20:35:32.948" v="382" actId="20577"/>
          <ac:spMkLst>
            <pc:docMk/>
            <pc:sldMk cId="604999058" sldId="513"/>
            <ac:spMk id="3" creationId="{4B71220B-4E3E-8958-DA95-B509D17B8E02}"/>
          </ac:spMkLst>
        </pc:spChg>
        <pc:spChg chg="add del mod">
          <ac:chgData name="Gladbach, Hunter A SSG USARMY NG MOARNG (USA)" userId="36fce34d-bc7d-43c0-88e5-1935613682d4" providerId="ADAL" clId="{B8A4F42F-B95B-48B8-A09A-504058B7CB4C}" dt="2024-07-29T20:36:03.428" v="386" actId="478"/>
          <ac:spMkLst>
            <pc:docMk/>
            <pc:sldMk cId="604999058" sldId="513"/>
            <ac:spMk id="4" creationId="{606090D8-AC7B-8D43-3BE0-8192DC6D4C25}"/>
          </ac:spMkLst>
        </pc:spChg>
        <pc:spChg chg="add del mod">
          <ac:chgData name="Gladbach, Hunter A SSG USARMY NG MOARNG (USA)" userId="36fce34d-bc7d-43c0-88e5-1935613682d4" providerId="ADAL" clId="{B8A4F42F-B95B-48B8-A09A-504058B7CB4C}" dt="2024-07-29T20:36:15.647" v="389" actId="478"/>
          <ac:spMkLst>
            <pc:docMk/>
            <pc:sldMk cId="604999058" sldId="513"/>
            <ac:spMk id="5" creationId="{ECB8659E-CB0E-2073-6070-F89F491A5438}"/>
          </ac:spMkLst>
        </pc:spChg>
        <pc:spChg chg="add mod">
          <ac:chgData name="Gladbach, Hunter A SSG USARMY NG MOARNG (USA)" userId="36fce34d-bc7d-43c0-88e5-1935613682d4" providerId="ADAL" clId="{B8A4F42F-B95B-48B8-A09A-504058B7CB4C}" dt="2024-07-30T03:05:53.782" v="1869" actId="255"/>
          <ac:spMkLst>
            <pc:docMk/>
            <pc:sldMk cId="604999058" sldId="513"/>
            <ac:spMk id="6" creationId="{4AE2E107-8958-25F3-675F-E803B6FF70A0}"/>
          </ac:spMkLst>
        </pc:spChg>
        <pc:spChg chg="del">
          <ac:chgData name="Gladbach, Hunter A SSG USARMY NG MOARNG (USA)" userId="36fce34d-bc7d-43c0-88e5-1935613682d4" providerId="ADAL" clId="{B8A4F42F-B95B-48B8-A09A-504058B7CB4C}" dt="2024-07-29T20:35:48.633" v="385" actId="478"/>
          <ac:spMkLst>
            <pc:docMk/>
            <pc:sldMk cId="604999058" sldId="513"/>
            <ac:spMk id="13315" creationId="{00000000-0000-0000-0000-000000000000}"/>
          </ac:spMkLst>
        </pc:spChg>
      </pc:sldChg>
      <pc:sldChg chg="modSp del mod">
        <pc:chgData name="Gladbach, Hunter A SSG USARMY NG MOARNG (USA)" userId="36fce34d-bc7d-43c0-88e5-1935613682d4" providerId="ADAL" clId="{B8A4F42F-B95B-48B8-A09A-504058B7CB4C}" dt="2024-07-30T02:20:27.768" v="1157" actId="2696"/>
        <pc:sldMkLst>
          <pc:docMk/>
          <pc:sldMk cId="1767298112" sldId="514"/>
        </pc:sldMkLst>
        <pc:spChg chg="mod">
          <ac:chgData name="Gladbach, Hunter A SSG USARMY NG MOARNG (USA)" userId="36fce34d-bc7d-43c0-88e5-1935613682d4" providerId="ADAL" clId="{B8A4F42F-B95B-48B8-A09A-504058B7CB4C}" dt="2024-07-29T20:34:23.649" v="373" actId="20577"/>
          <ac:spMkLst>
            <pc:docMk/>
            <pc:sldMk cId="1767298112" sldId="514"/>
            <ac:spMk id="2" creationId="{236812EC-461F-8597-1CA7-D6E72BD7F883}"/>
          </ac:spMkLst>
        </pc:spChg>
        <pc:spChg chg="mod">
          <ac:chgData name="Gladbach, Hunter A SSG USARMY NG MOARNG (USA)" userId="36fce34d-bc7d-43c0-88e5-1935613682d4" providerId="ADAL" clId="{B8A4F42F-B95B-48B8-A09A-504058B7CB4C}" dt="2024-07-29T20:35:09.433" v="380" actId="115"/>
          <ac:spMkLst>
            <pc:docMk/>
            <pc:sldMk cId="1767298112" sldId="514"/>
            <ac:spMk id="3" creationId="{B06C8581-AD31-6DFD-E8AE-4DB2FCF7DF1C}"/>
          </ac:spMkLst>
        </pc:spChg>
      </pc:sldChg>
      <pc:sldChg chg="modSp mod">
        <pc:chgData name="Gladbach, Hunter A SSG USARMY NG MOARNG (USA)" userId="36fce34d-bc7d-43c0-88e5-1935613682d4" providerId="ADAL" clId="{B8A4F42F-B95B-48B8-A09A-504058B7CB4C}" dt="2024-07-30T01:57:35.785" v="549" actId="207"/>
        <pc:sldMkLst>
          <pc:docMk/>
          <pc:sldMk cId="3539265189" sldId="516"/>
        </pc:sldMkLst>
        <pc:spChg chg="mod">
          <ac:chgData name="Gladbach, Hunter A SSG USARMY NG MOARNG (USA)" userId="36fce34d-bc7d-43c0-88e5-1935613682d4" providerId="ADAL" clId="{B8A4F42F-B95B-48B8-A09A-504058B7CB4C}" dt="2024-07-30T01:57:35.785" v="549" actId="207"/>
          <ac:spMkLst>
            <pc:docMk/>
            <pc:sldMk cId="3539265189" sldId="516"/>
            <ac:spMk id="4" creationId="{3365E278-B743-AC24-45ED-C732345F2A6F}"/>
          </ac:spMkLst>
        </pc:spChg>
      </pc:sldChg>
      <pc:sldChg chg="addSp modSp mod">
        <pc:chgData name="Gladbach, Hunter A SSG USARMY NG MOARNG (USA)" userId="36fce34d-bc7d-43c0-88e5-1935613682d4" providerId="ADAL" clId="{B8A4F42F-B95B-48B8-A09A-504058B7CB4C}" dt="2024-07-30T03:30:12.771" v="2074" actId="1076"/>
        <pc:sldMkLst>
          <pc:docMk/>
          <pc:sldMk cId="594922408" sldId="518"/>
        </pc:sldMkLst>
        <pc:spChg chg="mod">
          <ac:chgData name="Gladbach, Hunter A SSG USARMY NG MOARNG (USA)" userId="36fce34d-bc7d-43c0-88e5-1935613682d4" providerId="ADAL" clId="{B8A4F42F-B95B-48B8-A09A-504058B7CB4C}" dt="2024-07-30T03:29:38.090" v="2070" actId="1076"/>
          <ac:spMkLst>
            <pc:docMk/>
            <pc:sldMk cId="594922408" sldId="518"/>
            <ac:spMk id="2" creationId="{F4A3A801-83DE-420B-E80F-ADB05D32F219}"/>
          </ac:spMkLst>
        </pc:spChg>
        <pc:picChg chg="add mod">
          <ac:chgData name="Gladbach, Hunter A SSG USARMY NG MOARNG (USA)" userId="36fce34d-bc7d-43c0-88e5-1935613682d4" providerId="ADAL" clId="{B8A4F42F-B95B-48B8-A09A-504058B7CB4C}" dt="2024-07-30T03:30:12.771" v="2074" actId="1076"/>
          <ac:picMkLst>
            <pc:docMk/>
            <pc:sldMk cId="594922408" sldId="518"/>
            <ac:picMk id="3" creationId="{50A282FD-65AE-22EC-3152-CCE2001D2CCC}"/>
          </ac:picMkLst>
        </pc:picChg>
      </pc:sldChg>
      <pc:sldChg chg="modSp mod">
        <pc:chgData name="Gladbach, Hunter A SSG USARMY NG MOARNG (USA)" userId="36fce34d-bc7d-43c0-88e5-1935613682d4" providerId="ADAL" clId="{B8A4F42F-B95B-48B8-A09A-504058B7CB4C}" dt="2024-07-30T03:10:21.497" v="1981" actId="1076"/>
        <pc:sldMkLst>
          <pc:docMk/>
          <pc:sldMk cId="2465399788" sldId="522"/>
        </pc:sldMkLst>
        <pc:spChg chg="mod">
          <ac:chgData name="Gladbach, Hunter A SSG USARMY NG MOARNG (USA)" userId="36fce34d-bc7d-43c0-88e5-1935613682d4" providerId="ADAL" clId="{B8A4F42F-B95B-48B8-A09A-504058B7CB4C}" dt="2024-07-30T03:10:21.497" v="1981" actId="1076"/>
          <ac:spMkLst>
            <pc:docMk/>
            <pc:sldMk cId="2465399788" sldId="522"/>
            <ac:spMk id="2" creationId="{D4B44D29-8448-4A7D-C2DF-6455C823DA2E}"/>
          </ac:spMkLst>
        </pc:spChg>
      </pc:sldChg>
      <pc:sldChg chg="modSp mod ord">
        <pc:chgData name="Gladbach, Hunter A SSG USARMY NG MOARNG (USA)" userId="36fce34d-bc7d-43c0-88e5-1935613682d4" providerId="ADAL" clId="{B8A4F42F-B95B-48B8-A09A-504058B7CB4C}" dt="2024-08-01T18:15:56.998" v="3857" actId="1076"/>
        <pc:sldMkLst>
          <pc:docMk/>
          <pc:sldMk cId="1349017071" sldId="524"/>
        </pc:sldMkLst>
        <pc:spChg chg="mod">
          <ac:chgData name="Gladbach, Hunter A SSG USARMY NG MOARNG (USA)" userId="36fce34d-bc7d-43c0-88e5-1935613682d4" providerId="ADAL" clId="{B8A4F42F-B95B-48B8-A09A-504058B7CB4C}" dt="2024-08-01T18:15:56.998" v="3857" actId="1076"/>
          <ac:spMkLst>
            <pc:docMk/>
            <pc:sldMk cId="1349017071" sldId="524"/>
            <ac:spMk id="2" creationId="{932809DD-5301-0CDC-4FEC-A75739830517}"/>
          </ac:spMkLst>
        </pc:spChg>
        <pc:spChg chg="mod">
          <ac:chgData name="Gladbach, Hunter A SSG USARMY NG MOARNG (USA)" userId="36fce34d-bc7d-43c0-88e5-1935613682d4" providerId="ADAL" clId="{B8A4F42F-B95B-48B8-A09A-504058B7CB4C}" dt="2024-08-01T17:55:00.283" v="3832" actId="20577"/>
          <ac:spMkLst>
            <pc:docMk/>
            <pc:sldMk cId="1349017071" sldId="524"/>
            <ac:spMk id="3" creationId="{345FBD94-7039-92A3-AB83-951BCE6E6815}"/>
          </ac:spMkLst>
        </pc:spChg>
      </pc:sldChg>
      <pc:sldChg chg="modSp mod">
        <pc:chgData name="Gladbach, Hunter A SSG USARMY NG MOARNG (USA)" userId="36fce34d-bc7d-43c0-88e5-1935613682d4" providerId="ADAL" clId="{B8A4F42F-B95B-48B8-A09A-504058B7CB4C}" dt="2024-08-01T16:56:08.440" v="2436" actId="1036"/>
        <pc:sldMkLst>
          <pc:docMk/>
          <pc:sldMk cId="543146807" sldId="525"/>
        </pc:sldMkLst>
        <pc:spChg chg="mod">
          <ac:chgData name="Gladbach, Hunter A SSG USARMY NG MOARNG (USA)" userId="36fce34d-bc7d-43c0-88e5-1935613682d4" providerId="ADAL" clId="{B8A4F42F-B95B-48B8-A09A-504058B7CB4C}" dt="2024-07-30T02:58:29.199" v="1743" actId="1076"/>
          <ac:spMkLst>
            <pc:docMk/>
            <pc:sldMk cId="543146807" sldId="525"/>
            <ac:spMk id="2" creationId="{E0360CDC-3739-D06D-E50D-0EE969F6DC27}"/>
          </ac:spMkLst>
        </pc:spChg>
        <pc:spChg chg="mod">
          <ac:chgData name="Gladbach, Hunter A SSG USARMY NG MOARNG (USA)" userId="36fce34d-bc7d-43c0-88e5-1935613682d4" providerId="ADAL" clId="{B8A4F42F-B95B-48B8-A09A-504058B7CB4C}" dt="2024-08-01T16:56:08.440" v="2436" actId="1036"/>
          <ac:spMkLst>
            <pc:docMk/>
            <pc:sldMk cId="543146807" sldId="525"/>
            <ac:spMk id="13315" creationId="{82BC4B56-01A7-B455-6308-B0CE977047A8}"/>
          </ac:spMkLst>
        </pc:spChg>
      </pc:sldChg>
      <pc:sldChg chg="modSp mod">
        <pc:chgData name="Gladbach, Hunter A SSG USARMY NG MOARNG (USA)" userId="36fce34d-bc7d-43c0-88e5-1935613682d4" providerId="ADAL" clId="{B8A4F42F-B95B-48B8-A09A-504058B7CB4C}" dt="2024-07-30T03:16:15.785" v="2033" actId="1076"/>
        <pc:sldMkLst>
          <pc:docMk/>
          <pc:sldMk cId="729355654" sldId="526"/>
        </pc:sldMkLst>
        <pc:spChg chg="mod">
          <ac:chgData name="Gladbach, Hunter A SSG USARMY NG MOARNG (USA)" userId="36fce34d-bc7d-43c0-88e5-1935613682d4" providerId="ADAL" clId="{B8A4F42F-B95B-48B8-A09A-504058B7CB4C}" dt="2024-07-30T03:16:15.785" v="2033" actId="1076"/>
          <ac:spMkLst>
            <pc:docMk/>
            <pc:sldMk cId="729355654" sldId="526"/>
            <ac:spMk id="2" creationId="{0DB546C3-E7D8-6C3A-949E-24B2455ADE75}"/>
          </ac:spMkLst>
        </pc:spChg>
        <pc:spChg chg="mod">
          <ac:chgData name="Gladbach, Hunter A SSG USARMY NG MOARNG (USA)" userId="36fce34d-bc7d-43c0-88e5-1935613682d4" providerId="ADAL" clId="{B8A4F42F-B95B-48B8-A09A-504058B7CB4C}" dt="2024-07-30T03:01:40.073" v="1799" actId="20577"/>
          <ac:spMkLst>
            <pc:docMk/>
            <pc:sldMk cId="729355654" sldId="526"/>
            <ac:spMk id="13315" creationId="{11CC84C4-A18F-E4F9-FF86-EB4BC6161759}"/>
          </ac:spMkLst>
        </pc:spChg>
      </pc:sldChg>
      <pc:sldChg chg="modSp mod">
        <pc:chgData name="Gladbach, Hunter A SSG USARMY NG MOARNG (USA)" userId="36fce34d-bc7d-43c0-88e5-1935613682d4" providerId="ADAL" clId="{B8A4F42F-B95B-48B8-A09A-504058B7CB4C}" dt="2024-07-30T02:58:32.297" v="1744" actId="1076"/>
        <pc:sldMkLst>
          <pc:docMk/>
          <pc:sldMk cId="1283311649" sldId="527"/>
        </pc:sldMkLst>
        <pc:spChg chg="mod">
          <ac:chgData name="Gladbach, Hunter A SSG USARMY NG MOARNG (USA)" userId="36fce34d-bc7d-43c0-88e5-1935613682d4" providerId="ADAL" clId="{B8A4F42F-B95B-48B8-A09A-504058B7CB4C}" dt="2024-07-30T02:58:32.297" v="1744" actId="1076"/>
          <ac:spMkLst>
            <pc:docMk/>
            <pc:sldMk cId="1283311649" sldId="527"/>
            <ac:spMk id="2" creationId="{FFA53FD3-E4C4-9E6E-26EB-E7939D2C4910}"/>
          </ac:spMkLst>
        </pc:spChg>
        <pc:spChg chg="mod">
          <ac:chgData name="Gladbach, Hunter A SSG USARMY NG MOARNG (USA)" userId="36fce34d-bc7d-43c0-88e5-1935613682d4" providerId="ADAL" clId="{B8A4F42F-B95B-48B8-A09A-504058B7CB4C}" dt="2024-07-30T02:57:57.939" v="1738" actId="1076"/>
          <ac:spMkLst>
            <pc:docMk/>
            <pc:sldMk cId="1283311649" sldId="527"/>
            <ac:spMk id="13315" creationId="{B62161CF-BEAD-A4F1-FDC1-9760BF3A8274}"/>
          </ac:spMkLst>
        </pc:spChg>
      </pc:sldChg>
      <pc:sldChg chg="modSp add mod">
        <pc:chgData name="Gladbach, Hunter A SSG USARMY NG MOARNG (USA)" userId="36fce34d-bc7d-43c0-88e5-1935613682d4" providerId="ADAL" clId="{B8A4F42F-B95B-48B8-A09A-504058B7CB4C}" dt="2024-07-30T03:06:56.044" v="1879" actId="255"/>
        <pc:sldMkLst>
          <pc:docMk/>
          <pc:sldMk cId="3028830504" sldId="528"/>
        </pc:sldMkLst>
        <pc:spChg chg="mod">
          <ac:chgData name="Gladbach, Hunter A SSG USARMY NG MOARNG (USA)" userId="36fce34d-bc7d-43c0-88e5-1935613682d4" providerId="ADAL" clId="{B8A4F42F-B95B-48B8-A09A-504058B7CB4C}" dt="2024-07-30T02:14:01.823" v="945" actId="20577"/>
          <ac:spMkLst>
            <pc:docMk/>
            <pc:sldMk cId="3028830504" sldId="528"/>
            <ac:spMk id="3" creationId="{4B71220B-4E3E-8958-DA95-B509D17B8E02}"/>
          </ac:spMkLst>
        </pc:spChg>
        <pc:spChg chg="mod">
          <ac:chgData name="Gladbach, Hunter A SSG USARMY NG MOARNG (USA)" userId="36fce34d-bc7d-43c0-88e5-1935613682d4" providerId="ADAL" clId="{B8A4F42F-B95B-48B8-A09A-504058B7CB4C}" dt="2024-07-30T03:06:56.044" v="1879" actId="255"/>
          <ac:spMkLst>
            <pc:docMk/>
            <pc:sldMk cId="3028830504" sldId="528"/>
            <ac:spMk id="6" creationId="{4AE2E107-8958-25F3-675F-E803B6FF70A0}"/>
          </ac:spMkLst>
        </pc:spChg>
      </pc:sldChg>
      <pc:sldChg chg="addSp delSp modSp add mod ord">
        <pc:chgData name="Gladbach, Hunter A SSG USARMY NG MOARNG (USA)" userId="36fce34d-bc7d-43c0-88e5-1935613682d4" providerId="ADAL" clId="{B8A4F42F-B95B-48B8-A09A-504058B7CB4C}" dt="2024-07-30T03:28:43.198" v="2063" actId="1076"/>
        <pc:sldMkLst>
          <pc:docMk/>
          <pc:sldMk cId="2879017647" sldId="529"/>
        </pc:sldMkLst>
        <pc:spChg chg="add del mod">
          <ac:chgData name="Gladbach, Hunter A SSG USARMY NG MOARNG (USA)" userId="36fce34d-bc7d-43c0-88e5-1935613682d4" providerId="ADAL" clId="{B8A4F42F-B95B-48B8-A09A-504058B7CB4C}" dt="2024-07-30T03:28:32.856" v="2060" actId="478"/>
          <ac:spMkLst>
            <pc:docMk/>
            <pc:sldMk cId="2879017647" sldId="529"/>
            <ac:spMk id="2" creationId="{FAAA258C-3A58-D06C-42FA-0A52163D8FF0}"/>
          </ac:spMkLst>
        </pc:spChg>
        <pc:spChg chg="mod">
          <ac:chgData name="Gladbach, Hunter A SSG USARMY NG MOARNG (USA)" userId="36fce34d-bc7d-43c0-88e5-1935613682d4" providerId="ADAL" clId="{B8A4F42F-B95B-48B8-A09A-504058B7CB4C}" dt="2024-07-30T02:21:31.302" v="1212" actId="20577"/>
          <ac:spMkLst>
            <pc:docMk/>
            <pc:sldMk cId="2879017647" sldId="529"/>
            <ac:spMk id="3" creationId="{F3C915B8-D6E8-3772-6533-DB28E7BB0E80}"/>
          </ac:spMkLst>
        </pc:spChg>
        <pc:spChg chg="add mod">
          <ac:chgData name="Gladbach, Hunter A SSG USARMY NG MOARNG (USA)" userId="36fce34d-bc7d-43c0-88e5-1935613682d4" providerId="ADAL" clId="{B8A4F42F-B95B-48B8-A09A-504058B7CB4C}" dt="2024-07-30T03:28:26.024" v="2059"/>
          <ac:spMkLst>
            <pc:docMk/>
            <pc:sldMk cId="2879017647" sldId="529"/>
            <ac:spMk id="4" creationId="{0D934F51-A680-FB07-7A28-77F3E041F8FD}"/>
          </ac:spMkLst>
        </pc:spChg>
        <pc:spChg chg="add mod">
          <ac:chgData name="Gladbach, Hunter A SSG USARMY NG MOARNG (USA)" userId="36fce34d-bc7d-43c0-88e5-1935613682d4" providerId="ADAL" clId="{B8A4F42F-B95B-48B8-A09A-504058B7CB4C}" dt="2024-07-30T03:28:40.858" v="2062" actId="1076"/>
          <ac:spMkLst>
            <pc:docMk/>
            <pc:sldMk cId="2879017647" sldId="529"/>
            <ac:spMk id="5" creationId="{BF8D8A3D-6395-3958-BCC1-808F1ACEF77F}"/>
          </ac:spMkLst>
        </pc:spChg>
        <pc:picChg chg="mod">
          <ac:chgData name="Gladbach, Hunter A SSG USARMY NG MOARNG (USA)" userId="36fce34d-bc7d-43c0-88e5-1935613682d4" providerId="ADAL" clId="{B8A4F42F-B95B-48B8-A09A-504058B7CB4C}" dt="2024-07-30T03:28:43.198" v="2063" actId="1076"/>
          <ac:picMkLst>
            <pc:docMk/>
            <pc:sldMk cId="2879017647" sldId="529"/>
            <ac:picMk id="7" creationId="{DCB8367E-D041-C96E-43D6-11E336997061}"/>
          </ac:picMkLst>
        </pc:picChg>
      </pc:sldChg>
      <pc:sldChg chg="addSp modSp add mod">
        <pc:chgData name="Gladbach, Hunter A SSG USARMY NG MOARNG (USA)" userId="36fce34d-bc7d-43c0-88e5-1935613682d4" providerId="ADAL" clId="{B8A4F42F-B95B-48B8-A09A-504058B7CB4C}" dt="2024-08-01T16:49:18.370" v="2429" actId="20577"/>
        <pc:sldMkLst>
          <pc:docMk/>
          <pc:sldMk cId="513796783" sldId="530"/>
        </pc:sldMkLst>
        <pc:spChg chg="mod">
          <ac:chgData name="Gladbach, Hunter A SSG USARMY NG MOARNG (USA)" userId="36fce34d-bc7d-43c0-88e5-1935613682d4" providerId="ADAL" clId="{B8A4F42F-B95B-48B8-A09A-504058B7CB4C}" dt="2024-07-30T02:41:07.596" v="1603" actId="20577"/>
          <ac:spMkLst>
            <pc:docMk/>
            <pc:sldMk cId="513796783" sldId="530"/>
            <ac:spMk id="4" creationId="{00000000-0000-0000-0000-000000000000}"/>
          </ac:spMkLst>
        </pc:spChg>
        <pc:spChg chg="mod">
          <ac:chgData name="Gladbach, Hunter A SSG USARMY NG MOARNG (USA)" userId="36fce34d-bc7d-43c0-88e5-1935613682d4" providerId="ADAL" clId="{B8A4F42F-B95B-48B8-A09A-504058B7CB4C}" dt="2024-08-01T16:49:18.370" v="2429" actId="20577"/>
          <ac:spMkLst>
            <pc:docMk/>
            <pc:sldMk cId="513796783" sldId="530"/>
            <ac:spMk id="13315" creationId="{00000000-0000-0000-0000-000000000000}"/>
          </ac:spMkLst>
        </pc:spChg>
        <pc:picChg chg="add mod">
          <ac:chgData name="Gladbach, Hunter A SSG USARMY NG MOARNG (USA)" userId="36fce34d-bc7d-43c0-88e5-1935613682d4" providerId="ADAL" clId="{B8A4F42F-B95B-48B8-A09A-504058B7CB4C}" dt="2024-07-30T02:55:06.357" v="1722" actId="1076"/>
          <ac:picMkLst>
            <pc:docMk/>
            <pc:sldMk cId="513796783" sldId="530"/>
            <ac:picMk id="3" creationId="{4B7EBBB8-F59B-14F2-DB14-35799A088B5E}"/>
          </ac:picMkLst>
        </pc:picChg>
      </pc:sldChg>
      <pc:sldChg chg="addSp delSp modSp add mod ord">
        <pc:chgData name="Gladbach, Hunter A SSG USARMY NG MOARNG (USA)" userId="36fce34d-bc7d-43c0-88e5-1935613682d4" providerId="ADAL" clId="{B8A4F42F-B95B-48B8-A09A-504058B7CB4C}" dt="2024-07-30T03:15:53.089" v="2032" actId="1582"/>
        <pc:sldMkLst>
          <pc:docMk/>
          <pc:sldMk cId="4210699331" sldId="531"/>
        </pc:sldMkLst>
        <pc:spChg chg="mod">
          <ac:chgData name="Gladbach, Hunter A SSG USARMY NG MOARNG (USA)" userId="36fce34d-bc7d-43c0-88e5-1935613682d4" providerId="ADAL" clId="{B8A4F42F-B95B-48B8-A09A-504058B7CB4C}" dt="2024-07-30T03:03:44.313" v="1856" actId="1076"/>
          <ac:spMkLst>
            <pc:docMk/>
            <pc:sldMk cId="4210699331" sldId="531"/>
            <ac:spMk id="2" creationId="{A7D31E2E-46CD-47BD-9122-03D83F2F3920}"/>
          </ac:spMkLst>
        </pc:spChg>
        <pc:spChg chg="del">
          <ac:chgData name="Gladbach, Hunter A SSG USARMY NG MOARNG (USA)" userId="36fce34d-bc7d-43c0-88e5-1935613682d4" providerId="ADAL" clId="{B8A4F42F-B95B-48B8-A09A-504058B7CB4C}" dt="2024-07-30T03:07:38.477" v="1880" actId="478"/>
          <ac:spMkLst>
            <pc:docMk/>
            <pc:sldMk cId="4210699331" sldId="531"/>
            <ac:spMk id="3" creationId="{41D36D51-A6F9-4964-B1DC-9524515EA179}"/>
          </ac:spMkLst>
        </pc:spChg>
        <pc:spChg chg="add del mod">
          <ac:chgData name="Gladbach, Hunter A SSG USARMY NG MOARNG (USA)" userId="36fce34d-bc7d-43c0-88e5-1935613682d4" providerId="ADAL" clId="{B8A4F42F-B95B-48B8-A09A-504058B7CB4C}" dt="2024-07-30T03:07:40.778" v="1881" actId="478"/>
          <ac:spMkLst>
            <pc:docMk/>
            <pc:sldMk cId="4210699331" sldId="531"/>
            <ac:spMk id="5" creationId="{57F1ABAD-6A92-1783-FF61-D02E7CF4DB56}"/>
          </ac:spMkLst>
        </pc:spChg>
        <pc:spChg chg="add mod">
          <ac:chgData name="Gladbach, Hunter A SSG USARMY NG MOARNG (USA)" userId="36fce34d-bc7d-43c0-88e5-1935613682d4" providerId="ADAL" clId="{B8A4F42F-B95B-48B8-A09A-504058B7CB4C}" dt="2024-07-30T03:15:02.761" v="2027" actId="1076"/>
          <ac:spMkLst>
            <pc:docMk/>
            <pc:sldMk cId="4210699331" sldId="531"/>
            <ac:spMk id="6" creationId="{00653EA4-0EC3-6506-715C-39A54C0697CC}"/>
          </ac:spMkLst>
        </pc:spChg>
        <pc:spChg chg="add mod">
          <ac:chgData name="Gladbach, Hunter A SSG USARMY NG MOARNG (USA)" userId="36fce34d-bc7d-43c0-88e5-1935613682d4" providerId="ADAL" clId="{B8A4F42F-B95B-48B8-A09A-504058B7CB4C}" dt="2024-07-30T03:15:53.089" v="2032" actId="1582"/>
          <ac:spMkLst>
            <pc:docMk/>
            <pc:sldMk cId="4210699331" sldId="531"/>
            <ac:spMk id="9" creationId="{B91CC0F8-520A-CDCB-59B6-D36FC9EF8773}"/>
          </ac:spMkLst>
        </pc:spChg>
        <pc:picChg chg="add mod">
          <ac:chgData name="Gladbach, Hunter A SSG USARMY NG MOARNG (USA)" userId="36fce34d-bc7d-43c0-88e5-1935613682d4" providerId="ADAL" clId="{B8A4F42F-B95B-48B8-A09A-504058B7CB4C}" dt="2024-07-30T03:12:20.992" v="1995" actId="1076"/>
          <ac:picMkLst>
            <pc:docMk/>
            <pc:sldMk cId="4210699331" sldId="531"/>
            <ac:picMk id="8" creationId="{7DAE60DB-9B80-74E4-4D9D-B5AECDB03387}"/>
          </ac:picMkLst>
        </pc:picChg>
      </pc:sldChg>
      <pc:sldChg chg="modSp add mod">
        <pc:chgData name="Gladbach, Hunter A SSG USARMY NG MOARNG (USA)" userId="36fce34d-bc7d-43c0-88e5-1935613682d4" providerId="ADAL" clId="{B8A4F42F-B95B-48B8-A09A-504058B7CB4C}" dt="2024-08-02T14:09:25.739" v="3909" actId="20577"/>
        <pc:sldMkLst>
          <pc:docMk/>
          <pc:sldMk cId="3640147663" sldId="532"/>
        </pc:sldMkLst>
        <pc:spChg chg="mod">
          <ac:chgData name="Gladbach, Hunter A SSG USARMY NG MOARNG (USA)" userId="36fce34d-bc7d-43c0-88e5-1935613682d4" providerId="ADAL" clId="{B8A4F42F-B95B-48B8-A09A-504058B7CB4C}" dt="2024-08-02T14:09:25.739" v="3909" actId="20577"/>
          <ac:spMkLst>
            <pc:docMk/>
            <pc:sldMk cId="3640147663" sldId="532"/>
            <ac:spMk id="13315" creationId="{00000000-0000-0000-0000-000000000000}"/>
          </ac:spMkLst>
        </pc:spChg>
      </pc:sldChg>
      <pc:sldChg chg="add del">
        <pc:chgData name="Gladbach, Hunter A SSG USARMY NG MOARNG (USA)" userId="36fce34d-bc7d-43c0-88e5-1935613682d4" providerId="ADAL" clId="{B8A4F42F-B95B-48B8-A09A-504058B7CB4C}" dt="2024-08-01T17:02:54.879" v="2608" actId="2696"/>
        <pc:sldMkLst>
          <pc:docMk/>
          <pc:sldMk cId="792444082" sldId="533"/>
        </pc:sldMkLst>
      </pc:sldChg>
      <pc:sldChg chg="modSp add mod">
        <pc:chgData name="Gladbach, Hunter A SSG USARMY NG MOARNG (USA)" userId="36fce34d-bc7d-43c0-88e5-1935613682d4" providerId="ADAL" clId="{B8A4F42F-B95B-48B8-A09A-504058B7CB4C}" dt="2024-08-01T18:15:53.699" v="3856" actId="1076"/>
        <pc:sldMkLst>
          <pc:docMk/>
          <pc:sldMk cId="4053154434" sldId="533"/>
        </pc:sldMkLst>
        <pc:spChg chg="mod">
          <ac:chgData name="Gladbach, Hunter A SSG USARMY NG MOARNG (USA)" userId="36fce34d-bc7d-43c0-88e5-1935613682d4" providerId="ADAL" clId="{B8A4F42F-B95B-48B8-A09A-504058B7CB4C}" dt="2024-08-01T18:15:53.699" v="3856" actId="1076"/>
          <ac:spMkLst>
            <pc:docMk/>
            <pc:sldMk cId="4053154434" sldId="533"/>
            <ac:spMk id="2" creationId="{932809DD-5301-0CDC-4FEC-A75739830517}"/>
          </ac:spMkLst>
        </pc:spChg>
        <pc:spChg chg="mod">
          <ac:chgData name="Gladbach, Hunter A SSG USARMY NG MOARNG (USA)" userId="36fce34d-bc7d-43c0-88e5-1935613682d4" providerId="ADAL" clId="{B8A4F42F-B95B-48B8-A09A-504058B7CB4C}" dt="2024-08-01T17:45:57.778" v="3744" actId="255"/>
          <ac:spMkLst>
            <pc:docMk/>
            <pc:sldMk cId="4053154434" sldId="533"/>
            <ac:spMk id="3" creationId="{345FBD94-7039-92A3-AB83-951BCE6E6815}"/>
          </ac:spMkLst>
        </pc:spChg>
      </pc:sldChg>
      <pc:sldChg chg="addSp delSp modSp add mod">
        <pc:chgData name="Gladbach, Hunter A SSG USARMY NG MOARNG (USA)" userId="36fce34d-bc7d-43c0-88e5-1935613682d4" providerId="ADAL" clId="{B8A4F42F-B95B-48B8-A09A-504058B7CB4C}" dt="2024-08-01T18:04:59.754" v="3846" actId="1076"/>
        <pc:sldMkLst>
          <pc:docMk/>
          <pc:sldMk cId="1245437466" sldId="534"/>
        </pc:sldMkLst>
        <pc:spChg chg="mod">
          <ac:chgData name="Gladbach, Hunter A SSG USARMY NG MOARNG (USA)" userId="36fce34d-bc7d-43c0-88e5-1935613682d4" providerId="ADAL" clId="{B8A4F42F-B95B-48B8-A09A-504058B7CB4C}" dt="2024-08-01T17:52:58.584" v="3757" actId="20577"/>
          <ac:spMkLst>
            <pc:docMk/>
            <pc:sldMk cId="1245437466" sldId="534"/>
            <ac:spMk id="2" creationId="{FFCB97AC-628C-4967-950D-CE22BECC2D54}"/>
          </ac:spMkLst>
        </pc:spChg>
        <pc:spChg chg="del">
          <ac:chgData name="Gladbach, Hunter A SSG USARMY NG MOARNG (USA)" userId="36fce34d-bc7d-43c0-88e5-1935613682d4" providerId="ADAL" clId="{B8A4F42F-B95B-48B8-A09A-504058B7CB4C}" dt="2024-08-01T17:58:02.943" v="3833" actId="478"/>
          <ac:spMkLst>
            <pc:docMk/>
            <pc:sldMk cId="1245437466" sldId="534"/>
            <ac:spMk id="3" creationId="{FE57E961-6A7C-48A8-A3B9-B70BBEFC2D08}"/>
          </ac:spMkLst>
        </pc:spChg>
        <pc:spChg chg="add del mod">
          <ac:chgData name="Gladbach, Hunter A SSG USARMY NG MOARNG (USA)" userId="36fce34d-bc7d-43c0-88e5-1935613682d4" providerId="ADAL" clId="{B8A4F42F-B95B-48B8-A09A-504058B7CB4C}" dt="2024-08-01T17:58:05.064" v="3834" actId="478"/>
          <ac:spMkLst>
            <pc:docMk/>
            <pc:sldMk cId="1245437466" sldId="534"/>
            <ac:spMk id="5" creationId="{4CBE7EBC-D055-7D43-C188-EF2AF11F1417}"/>
          </ac:spMkLst>
        </pc:spChg>
        <pc:picChg chg="add del mod">
          <ac:chgData name="Gladbach, Hunter A SSG USARMY NG MOARNG (USA)" userId="36fce34d-bc7d-43c0-88e5-1935613682d4" providerId="ADAL" clId="{B8A4F42F-B95B-48B8-A09A-504058B7CB4C}" dt="2024-08-01T18:04:32.459" v="3839" actId="478"/>
          <ac:picMkLst>
            <pc:docMk/>
            <pc:sldMk cId="1245437466" sldId="534"/>
            <ac:picMk id="7" creationId="{C0BFB5D8-E4BB-42BA-75FE-487630A65055}"/>
          </ac:picMkLst>
        </pc:picChg>
        <pc:picChg chg="add mod">
          <ac:chgData name="Gladbach, Hunter A SSG USARMY NG MOARNG (USA)" userId="36fce34d-bc7d-43c0-88e5-1935613682d4" providerId="ADAL" clId="{B8A4F42F-B95B-48B8-A09A-504058B7CB4C}" dt="2024-08-01T18:04:59.754" v="3846" actId="1076"/>
          <ac:picMkLst>
            <pc:docMk/>
            <pc:sldMk cId="1245437466" sldId="534"/>
            <ac:picMk id="9" creationId="{FF48EEC6-81ED-5152-F39C-4305EDA8FA32}"/>
          </ac:picMkLst>
        </pc:picChg>
      </pc:sldChg>
      <pc:sldChg chg="new del">
        <pc:chgData name="Gladbach, Hunter A SSG USARMY NG MOARNG (USA)" userId="36fce34d-bc7d-43c0-88e5-1935613682d4" providerId="ADAL" clId="{B8A4F42F-B95B-48B8-A09A-504058B7CB4C}" dt="2024-08-01T18:11:21.228" v="3853" actId="2696"/>
        <pc:sldMkLst>
          <pc:docMk/>
          <pc:sldMk cId="271876197" sldId="535"/>
        </pc:sldMkLst>
      </pc:sldChg>
    </pc:docChg>
  </pc:docChgLst>
  <pc:docChgLst>
    <pc:chgData name="Gladbach, Hunter A SSG USARMY NG MOARNG (USA)" userId="36fce34d-bc7d-43c0-88e5-1935613682d4" providerId="ADAL" clId="{81F9ED6D-3F55-4542-B4A4-CDB87D6FC2FA}"/>
    <pc:docChg chg="undo custSel addSld delSld modSld sldOrd modSection modNotesMaster modHandout">
      <pc:chgData name="Gladbach, Hunter A SSG USARMY NG MOARNG (USA)" userId="36fce34d-bc7d-43c0-88e5-1935613682d4" providerId="ADAL" clId="{81F9ED6D-3F55-4542-B4A4-CDB87D6FC2FA}" dt="2024-05-05T02:17:32.781" v="2581" actId="1076"/>
      <pc:docMkLst>
        <pc:docMk/>
      </pc:docMkLst>
      <pc:sldChg chg="modSp mod">
        <pc:chgData name="Gladbach, Hunter A SSG USARMY NG MOARNG (USA)" userId="36fce34d-bc7d-43c0-88e5-1935613682d4" providerId="ADAL" clId="{81F9ED6D-3F55-4542-B4A4-CDB87D6FC2FA}" dt="2024-05-05T02:02:22.536" v="1223" actId="255"/>
        <pc:sldMkLst>
          <pc:docMk/>
          <pc:sldMk cId="3539531865" sldId="271"/>
        </pc:sldMkLst>
        <pc:spChg chg="mod">
          <ac:chgData name="Gladbach, Hunter A SSG USARMY NG MOARNG (USA)" userId="36fce34d-bc7d-43c0-88e5-1935613682d4" providerId="ADAL" clId="{81F9ED6D-3F55-4542-B4A4-CDB87D6FC2FA}" dt="2024-05-05T02:02:06.669" v="1222" actId="20577"/>
          <ac:spMkLst>
            <pc:docMk/>
            <pc:sldMk cId="3539531865" sldId="271"/>
            <ac:spMk id="2" creationId="{FFCB97AC-628C-4967-950D-CE22BECC2D54}"/>
          </ac:spMkLst>
        </pc:spChg>
        <pc:spChg chg="mod">
          <ac:chgData name="Gladbach, Hunter A SSG USARMY NG MOARNG (USA)" userId="36fce34d-bc7d-43c0-88e5-1935613682d4" providerId="ADAL" clId="{81F9ED6D-3F55-4542-B4A4-CDB87D6FC2FA}" dt="2024-05-05T02:02:22.536" v="1223" actId="255"/>
          <ac:spMkLst>
            <pc:docMk/>
            <pc:sldMk cId="3539531865" sldId="271"/>
            <ac:spMk id="3" creationId="{FE57E961-6A7C-48A8-A3B9-B70BBEFC2D08}"/>
          </ac:spMkLst>
        </pc:spChg>
      </pc:sldChg>
      <pc:sldChg chg="modSp mod">
        <pc:chgData name="Gladbach, Hunter A SSG USARMY NG MOARNG (USA)" userId="36fce34d-bc7d-43c0-88e5-1935613682d4" providerId="ADAL" clId="{81F9ED6D-3F55-4542-B4A4-CDB87D6FC2FA}" dt="2024-05-05T01:42:20.215" v="576" actId="20577"/>
        <pc:sldMkLst>
          <pc:docMk/>
          <pc:sldMk cId="278747456" sldId="278"/>
        </pc:sldMkLst>
        <pc:spChg chg="mod">
          <ac:chgData name="Gladbach, Hunter A SSG USARMY NG MOARNG (USA)" userId="36fce34d-bc7d-43c0-88e5-1935613682d4" providerId="ADAL" clId="{81F9ED6D-3F55-4542-B4A4-CDB87D6FC2FA}" dt="2024-05-05T01:42:20.215" v="576" actId="20577"/>
          <ac:spMkLst>
            <pc:docMk/>
            <pc:sldMk cId="278747456" sldId="278"/>
            <ac:spMk id="3" creationId="{00000000-0000-0000-0000-000000000000}"/>
          </ac:spMkLst>
        </pc:spChg>
      </pc:sldChg>
      <pc:sldChg chg="addSp delSp modSp mod">
        <pc:chgData name="Gladbach, Hunter A SSG USARMY NG MOARNG (USA)" userId="36fce34d-bc7d-43c0-88e5-1935613682d4" providerId="ADAL" clId="{81F9ED6D-3F55-4542-B4A4-CDB87D6FC2FA}" dt="2024-05-05T01:58:48.262" v="1170" actId="20577"/>
        <pc:sldMkLst>
          <pc:docMk/>
          <pc:sldMk cId="874266311" sldId="286"/>
        </pc:sldMkLst>
        <pc:spChg chg="mod">
          <ac:chgData name="Gladbach, Hunter A SSG USARMY NG MOARNG (USA)" userId="36fce34d-bc7d-43c0-88e5-1935613682d4" providerId="ADAL" clId="{81F9ED6D-3F55-4542-B4A4-CDB87D6FC2FA}" dt="2024-05-05T01:58:48.262" v="1170" actId="20577"/>
          <ac:spMkLst>
            <pc:docMk/>
            <pc:sldMk cId="874266311" sldId="286"/>
            <ac:spMk id="2" creationId="{64389205-4356-42F7-920B-8FEFFC622B27}"/>
          </ac:spMkLst>
        </pc:spChg>
        <pc:picChg chg="del">
          <ac:chgData name="Gladbach, Hunter A SSG USARMY NG MOARNG (USA)" userId="36fce34d-bc7d-43c0-88e5-1935613682d4" providerId="ADAL" clId="{81F9ED6D-3F55-4542-B4A4-CDB87D6FC2FA}" dt="2024-05-05T01:58:11.167" v="1142" actId="478"/>
          <ac:picMkLst>
            <pc:docMk/>
            <pc:sldMk cId="874266311" sldId="286"/>
            <ac:picMk id="4" creationId="{CF231E86-0FB2-E507-EE39-A4FEF6262EFE}"/>
          </ac:picMkLst>
        </pc:picChg>
        <pc:picChg chg="add mod">
          <ac:chgData name="Gladbach, Hunter A SSG USARMY NG MOARNG (USA)" userId="36fce34d-bc7d-43c0-88e5-1935613682d4" providerId="ADAL" clId="{81F9ED6D-3F55-4542-B4A4-CDB87D6FC2FA}" dt="2024-05-05T01:58:36.408" v="1147" actId="1076"/>
          <ac:picMkLst>
            <pc:docMk/>
            <pc:sldMk cId="874266311" sldId="286"/>
            <ac:picMk id="6" creationId="{48FF6CCC-DFBE-6762-99E4-92CE4358322E}"/>
          </ac:picMkLst>
        </pc:picChg>
      </pc:sldChg>
      <pc:sldChg chg="modSp mod">
        <pc:chgData name="Gladbach, Hunter A SSG USARMY NG MOARNG (USA)" userId="36fce34d-bc7d-43c0-88e5-1935613682d4" providerId="ADAL" clId="{81F9ED6D-3F55-4542-B4A4-CDB87D6FC2FA}" dt="2024-05-05T01:47:50.471" v="716" actId="20577"/>
        <pc:sldMkLst>
          <pc:docMk/>
          <pc:sldMk cId="1638371336" sldId="287"/>
        </pc:sldMkLst>
        <pc:spChg chg="mod">
          <ac:chgData name="Gladbach, Hunter A SSG USARMY NG MOARNG (USA)" userId="36fce34d-bc7d-43c0-88e5-1935613682d4" providerId="ADAL" clId="{81F9ED6D-3F55-4542-B4A4-CDB87D6FC2FA}" dt="2024-05-05T01:47:50.471" v="716" actId="20577"/>
          <ac:spMkLst>
            <pc:docMk/>
            <pc:sldMk cId="1638371336" sldId="287"/>
            <ac:spMk id="2" creationId="{E7A30A26-8505-28FC-A80F-15F1DD40CE9E}"/>
          </ac:spMkLst>
        </pc:spChg>
      </pc:sldChg>
      <pc:sldChg chg="addSp delSp modSp mod">
        <pc:chgData name="Gladbach, Hunter A SSG USARMY NG MOARNG (USA)" userId="36fce34d-bc7d-43c0-88e5-1935613682d4" providerId="ADAL" clId="{81F9ED6D-3F55-4542-B4A4-CDB87D6FC2FA}" dt="2024-05-05T02:01:33.199" v="1191" actId="1076"/>
        <pc:sldMkLst>
          <pc:docMk/>
          <pc:sldMk cId="3584101382" sldId="288"/>
        </pc:sldMkLst>
        <pc:picChg chg="del">
          <ac:chgData name="Gladbach, Hunter A SSG USARMY NG MOARNG (USA)" userId="36fce34d-bc7d-43c0-88e5-1935613682d4" providerId="ADAL" clId="{81F9ED6D-3F55-4542-B4A4-CDB87D6FC2FA}" dt="2024-05-05T02:00:50.775" v="1184" actId="478"/>
          <ac:picMkLst>
            <pc:docMk/>
            <pc:sldMk cId="3584101382" sldId="288"/>
            <ac:picMk id="4" creationId="{989F4693-43B6-6653-C795-59F45309A67B}"/>
          </ac:picMkLst>
        </pc:picChg>
        <pc:picChg chg="add mod">
          <ac:chgData name="Gladbach, Hunter A SSG USARMY NG MOARNG (USA)" userId="36fce34d-bc7d-43c0-88e5-1935613682d4" providerId="ADAL" clId="{81F9ED6D-3F55-4542-B4A4-CDB87D6FC2FA}" dt="2024-05-05T02:01:33.199" v="1191" actId="1076"/>
          <ac:picMkLst>
            <pc:docMk/>
            <pc:sldMk cId="3584101382" sldId="288"/>
            <ac:picMk id="6" creationId="{BE6826EE-9FE0-CC30-5316-FE74CD052EB7}"/>
          </ac:picMkLst>
        </pc:picChg>
      </pc:sldChg>
      <pc:sldChg chg="addSp delSp modSp mod">
        <pc:chgData name="Gladbach, Hunter A SSG USARMY NG MOARNG (USA)" userId="36fce34d-bc7d-43c0-88e5-1935613682d4" providerId="ADAL" clId="{81F9ED6D-3F55-4542-B4A4-CDB87D6FC2FA}" dt="2024-05-05T02:00:45.519" v="1183" actId="1076"/>
        <pc:sldMkLst>
          <pc:docMk/>
          <pc:sldMk cId="4106837111" sldId="289"/>
        </pc:sldMkLst>
        <pc:picChg chg="add mod">
          <ac:chgData name="Gladbach, Hunter A SSG USARMY NG MOARNG (USA)" userId="36fce34d-bc7d-43c0-88e5-1935613682d4" providerId="ADAL" clId="{81F9ED6D-3F55-4542-B4A4-CDB87D6FC2FA}" dt="2024-05-05T02:00:45.519" v="1183" actId="1076"/>
          <ac:picMkLst>
            <pc:docMk/>
            <pc:sldMk cId="4106837111" sldId="289"/>
            <ac:picMk id="5" creationId="{A34A6D3E-A195-AFC6-4BC0-27908D602DC5}"/>
          </ac:picMkLst>
        </pc:picChg>
        <pc:picChg chg="del">
          <ac:chgData name="Gladbach, Hunter A SSG USARMY NG MOARNG (USA)" userId="36fce34d-bc7d-43c0-88e5-1935613682d4" providerId="ADAL" clId="{81F9ED6D-3F55-4542-B4A4-CDB87D6FC2FA}" dt="2024-05-05T02:00:31.114" v="1178" actId="478"/>
          <ac:picMkLst>
            <pc:docMk/>
            <pc:sldMk cId="4106837111" sldId="289"/>
            <ac:picMk id="7" creationId="{F35EB1A1-B8BD-9391-09B7-E5AD4DE263C8}"/>
          </ac:picMkLst>
        </pc:picChg>
      </pc:sldChg>
      <pc:sldChg chg="modSp mod">
        <pc:chgData name="Gladbach, Hunter A SSG USARMY NG MOARNG (USA)" userId="36fce34d-bc7d-43c0-88e5-1935613682d4" providerId="ADAL" clId="{81F9ED6D-3F55-4542-B4A4-CDB87D6FC2FA}" dt="2024-05-05T01:37:16.595" v="342" actId="20577"/>
        <pc:sldMkLst>
          <pc:docMk/>
          <pc:sldMk cId="0" sldId="396"/>
        </pc:sldMkLst>
        <pc:spChg chg="mod">
          <ac:chgData name="Gladbach, Hunter A SSG USARMY NG MOARNG (USA)" userId="36fce34d-bc7d-43c0-88e5-1935613682d4" providerId="ADAL" clId="{81F9ED6D-3F55-4542-B4A4-CDB87D6FC2FA}" dt="2024-05-05T01:37:16.595" v="342" actId="20577"/>
          <ac:spMkLst>
            <pc:docMk/>
            <pc:sldMk cId="0" sldId="396"/>
            <ac:spMk id="4" creationId="{00000000-0000-0000-0000-000000000000}"/>
          </ac:spMkLst>
        </pc:spChg>
      </pc:sldChg>
      <pc:sldChg chg="modSp mod">
        <pc:chgData name="Gladbach, Hunter A SSG USARMY NG MOARNG (USA)" userId="36fce34d-bc7d-43c0-88e5-1935613682d4" providerId="ADAL" clId="{81F9ED6D-3F55-4542-B4A4-CDB87D6FC2FA}" dt="2024-05-05T01:57:09.897" v="1141" actId="2710"/>
        <pc:sldMkLst>
          <pc:docMk/>
          <pc:sldMk cId="3727834851" sldId="424"/>
        </pc:sldMkLst>
        <pc:spChg chg="mod">
          <ac:chgData name="Gladbach, Hunter A SSG USARMY NG MOARNG (USA)" userId="36fce34d-bc7d-43c0-88e5-1935613682d4" providerId="ADAL" clId="{81F9ED6D-3F55-4542-B4A4-CDB87D6FC2FA}" dt="2024-05-05T01:49:24.918" v="744" actId="20577"/>
          <ac:spMkLst>
            <pc:docMk/>
            <pc:sldMk cId="3727834851" sldId="424"/>
            <ac:spMk id="2" creationId="{E347D273-06AF-D7FC-D0A9-5E510D11218B}"/>
          </ac:spMkLst>
        </pc:spChg>
        <pc:spChg chg="mod">
          <ac:chgData name="Gladbach, Hunter A SSG USARMY NG MOARNG (USA)" userId="36fce34d-bc7d-43c0-88e5-1935613682d4" providerId="ADAL" clId="{81F9ED6D-3F55-4542-B4A4-CDB87D6FC2FA}" dt="2024-05-05T01:57:09.897" v="1141" actId="2710"/>
          <ac:spMkLst>
            <pc:docMk/>
            <pc:sldMk cId="3727834851" sldId="424"/>
            <ac:spMk id="13315" creationId="{00000000-0000-0000-0000-000000000000}"/>
          </ac:spMkLst>
        </pc:spChg>
      </pc:sldChg>
      <pc:sldChg chg="modSp mod">
        <pc:chgData name="Gladbach, Hunter A SSG USARMY NG MOARNG (USA)" userId="36fce34d-bc7d-43c0-88e5-1935613682d4" providerId="ADAL" clId="{81F9ED6D-3F55-4542-B4A4-CDB87D6FC2FA}" dt="2024-05-05T01:39:52.508" v="352" actId="20577"/>
        <pc:sldMkLst>
          <pc:docMk/>
          <pc:sldMk cId="599733287" sldId="431"/>
        </pc:sldMkLst>
        <pc:graphicFrameChg chg="modGraphic">
          <ac:chgData name="Gladbach, Hunter A SSG USARMY NG MOARNG (USA)" userId="36fce34d-bc7d-43c0-88e5-1935613682d4" providerId="ADAL" clId="{81F9ED6D-3F55-4542-B4A4-CDB87D6FC2FA}" dt="2024-05-05T01:39:52.508" v="352" actId="20577"/>
          <ac:graphicFrameMkLst>
            <pc:docMk/>
            <pc:sldMk cId="599733287" sldId="431"/>
            <ac:graphicFrameMk id="2" creationId="{DC8D03DD-8423-E02F-9F35-A9D81042F0A5}"/>
          </ac:graphicFrameMkLst>
        </pc:graphicFrameChg>
      </pc:sldChg>
      <pc:sldChg chg="modSp mod">
        <pc:chgData name="Gladbach, Hunter A SSG USARMY NG MOARNG (USA)" userId="36fce34d-bc7d-43c0-88e5-1935613682d4" providerId="ADAL" clId="{81F9ED6D-3F55-4542-B4A4-CDB87D6FC2FA}" dt="2024-05-05T01:44:24.116" v="588" actId="20577"/>
        <pc:sldMkLst>
          <pc:docMk/>
          <pc:sldMk cId="3925370920" sldId="434"/>
        </pc:sldMkLst>
        <pc:spChg chg="mod">
          <ac:chgData name="Gladbach, Hunter A SSG USARMY NG MOARNG (USA)" userId="36fce34d-bc7d-43c0-88e5-1935613682d4" providerId="ADAL" clId="{81F9ED6D-3F55-4542-B4A4-CDB87D6FC2FA}" dt="2024-05-05T01:44:24.116" v="588" actId="20577"/>
          <ac:spMkLst>
            <pc:docMk/>
            <pc:sldMk cId="3925370920" sldId="434"/>
            <ac:spMk id="13315" creationId="{00000000-0000-0000-0000-000000000000}"/>
          </ac:spMkLst>
        </pc:spChg>
      </pc:sldChg>
      <pc:sldChg chg="modSp mod">
        <pc:chgData name="Gladbach, Hunter A SSG USARMY NG MOARNG (USA)" userId="36fce34d-bc7d-43c0-88e5-1935613682d4" providerId="ADAL" clId="{81F9ED6D-3F55-4542-B4A4-CDB87D6FC2FA}" dt="2024-05-05T01:43:48.661" v="586" actId="20577"/>
        <pc:sldMkLst>
          <pc:docMk/>
          <pc:sldMk cId="530885351" sldId="443"/>
        </pc:sldMkLst>
        <pc:spChg chg="mod">
          <ac:chgData name="Gladbach, Hunter A SSG USARMY NG MOARNG (USA)" userId="36fce34d-bc7d-43c0-88e5-1935613682d4" providerId="ADAL" clId="{81F9ED6D-3F55-4542-B4A4-CDB87D6FC2FA}" dt="2024-05-05T01:43:48.661" v="586" actId="20577"/>
          <ac:spMkLst>
            <pc:docMk/>
            <pc:sldMk cId="530885351" sldId="443"/>
            <ac:spMk id="3" creationId="{B06C8581-AD31-6DFD-E8AE-4DB2FCF7DF1C}"/>
          </ac:spMkLst>
        </pc:spChg>
      </pc:sldChg>
      <pc:sldChg chg="modSp mod">
        <pc:chgData name="Gladbach, Hunter A SSG USARMY NG MOARNG (USA)" userId="36fce34d-bc7d-43c0-88e5-1935613682d4" providerId="ADAL" clId="{81F9ED6D-3F55-4542-B4A4-CDB87D6FC2FA}" dt="2024-05-05T01:27:13.448" v="134" actId="20577"/>
        <pc:sldMkLst>
          <pc:docMk/>
          <pc:sldMk cId="2478326325" sldId="510"/>
        </pc:sldMkLst>
        <pc:spChg chg="mod">
          <ac:chgData name="Gladbach, Hunter A SSG USARMY NG MOARNG (USA)" userId="36fce34d-bc7d-43c0-88e5-1935613682d4" providerId="ADAL" clId="{81F9ED6D-3F55-4542-B4A4-CDB87D6FC2FA}" dt="2024-05-05T01:27:13.448" v="134" actId="20577"/>
          <ac:spMkLst>
            <pc:docMk/>
            <pc:sldMk cId="2478326325" sldId="510"/>
            <ac:spMk id="3" creationId="{2BA81218-F200-2713-1634-006E685B329E}"/>
          </ac:spMkLst>
        </pc:spChg>
      </pc:sldChg>
      <pc:sldChg chg="addSp delSp modSp mod">
        <pc:chgData name="Gladbach, Hunter A SSG USARMY NG MOARNG (USA)" userId="36fce34d-bc7d-43c0-88e5-1935613682d4" providerId="ADAL" clId="{81F9ED6D-3F55-4542-B4A4-CDB87D6FC2FA}" dt="2024-05-05T01:59:50.272" v="1177" actId="1076"/>
        <pc:sldMkLst>
          <pc:docMk/>
          <pc:sldMk cId="2465399788" sldId="522"/>
        </pc:sldMkLst>
        <pc:spChg chg="mod">
          <ac:chgData name="Gladbach, Hunter A SSG USARMY NG MOARNG (USA)" userId="36fce34d-bc7d-43c0-88e5-1935613682d4" providerId="ADAL" clId="{81F9ED6D-3F55-4542-B4A4-CDB87D6FC2FA}" dt="2024-05-05T01:58:59.163" v="1171"/>
          <ac:spMkLst>
            <pc:docMk/>
            <pc:sldMk cId="2465399788" sldId="522"/>
            <ac:spMk id="2" creationId="{D4B44D29-8448-4A7D-C2DF-6455C823DA2E}"/>
          </ac:spMkLst>
        </pc:spChg>
        <pc:picChg chg="del">
          <ac:chgData name="Gladbach, Hunter A SSG USARMY NG MOARNG (USA)" userId="36fce34d-bc7d-43c0-88e5-1935613682d4" providerId="ADAL" clId="{81F9ED6D-3F55-4542-B4A4-CDB87D6FC2FA}" dt="2024-05-05T01:59:33.389" v="1172" actId="478"/>
          <ac:picMkLst>
            <pc:docMk/>
            <pc:sldMk cId="2465399788" sldId="522"/>
            <ac:picMk id="4" creationId="{56259BBB-A82A-13C3-1119-EB96C1A4E3B8}"/>
          </ac:picMkLst>
        </pc:picChg>
        <pc:picChg chg="add mod">
          <ac:chgData name="Gladbach, Hunter A SSG USARMY NG MOARNG (USA)" userId="36fce34d-bc7d-43c0-88e5-1935613682d4" providerId="ADAL" clId="{81F9ED6D-3F55-4542-B4A4-CDB87D6FC2FA}" dt="2024-05-05T01:59:50.272" v="1177" actId="1076"/>
          <ac:picMkLst>
            <pc:docMk/>
            <pc:sldMk cId="2465399788" sldId="522"/>
            <ac:picMk id="6" creationId="{D7F10967-5EF9-5B46-37BE-5C3F8453DDFF}"/>
          </ac:picMkLst>
        </pc:picChg>
      </pc:sldChg>
      <pc:sldChg chg="modSp mod ord">
        <pc:chgData name="Gladbach, Hunter A SSG USARMY NG MOARNG (USA)" userId="36fce34d-bc7d-43c0-88e5-1935613682d4" providerId="ADAL" clId="{81F9ED6D-3F55-4542-B4A4-CDB87D6FC2FA}" dt="2024-05-05T01:47:28.773" v="701"/>
        <pc:sldMkLst>
          <pc:docMk/>
          <pc:sldMk cId="1349017071" sldId="524"/>
        </pc:sldMkLst>
        <pc:spChg chg="mod">
          <ac:chgData name="Gladbach, Hunter A SSG USARMY NG MOARNG (USA)" userId="36fce34d-bc7d-43c0-88e5-1935613682d4" providerId="ADAL" clId="{81F9ED6D-3F55-4542-B4A4-CDB87D6FC2FA}" dt="2024-05-05T01:47:12.113" v="699" actId="20577"/>
          <ac:spMkLst>
            <pc:docMk/>
            <pc:sldMk cId="1349017071" sldId="524"/>
            <ac:spMk id="3" creationId="{345FBD94-7039-92A3-AB83-951BCE6E6815}"/>
          </ac:spMkLst>
        </pc:spChg>
      </pc:sldChg>
      <pc:sldChg chg="modSp mod">
        <pc:chgData name="Gladbach, Hunter A SSG USARMY NG MOARNG (USA)" userId="36fce34d-bc7d-43c0-88e5-1935613682d4" providerId="ADAL" clId="{81F9ED6D-3F55-4542-B4A4-CDB87D6FC2FA}" dt="2024-05-05T02:08:50.482" v="1818" actId="20577"/>
        <pc:sldMkLst>
          <pc:docMk/>
          <pc:sldMk cId="543146807" sldId="525"/>
        </pc:sldMkLst>
        <pc:spChg chg="mod">
          <ac:chgData name="Gladbach, Hunter A SSG USARMY NG MOARNG (USA)" userId="36fce34d-bc7d-43c0-88e5-1935613682d4" providerId="ADAL" clId="{81F9ED6D-3F55-4542-B4A4-CDB87D6FC2FA}" dt="2024-05-05T02:04:19.161" v="1327" actId="20577"/>
          <ac:spMkLst>
            <pc:docMk/>
            <pc:sldMk cId="543146807" sldId="525"/>
            <ac:spMk id="2" creationId="{E0360CDC-3739-D06D-E50D-0EE969F6DC27}"/>
          </ac:spMkLst>
        </pc:spChg>
        <pc:spChg chg="mod">
          <ac:chgData name="Gladbach, Hunter A SSG USARMY NG MOARNG (USA)" userId="36fce34d-bc7d-43c0-88e5-1935613682d4" providerId="ADAL" clId="{81F9ED6D-3F55-4542-B4A4-CDB87D6FC2FA}" dt="2024-05-05T02:08:50.482" v="1818" actId="20577"/>
          <ac:spMkLst>
            <pc:docMk/>
            <pc:sldMk cId="543146807" sldId="525"/>
            <ac:spMk id="13315" creationId="{82BC4B56-01A7-B455-6308-B0CE977047A8}"/>
          </ac:spMkLst>
        </pc:spChg>
      </pc:sldChg>
      <pc:sldChg chg="addSp modSp add mod">
        <pc:chgData name="Gladbach, Hunter A SSG USARMY NG MOARNG (USA)" userId="36fce34d-bc7d-43c0-88e5-1935613682d4" providerId="ADAL" clId="{81F9ED6D-3F55-4542-B4A4-CDB87D6FC2FA}" dt="2024-05-05T02:17:32.781" v="2581" actId="1076"/>
        <pc:sldMkLst>
          <pc:docMk/>
          <pc:sldMk cId="729355654" sldId="526"/>
        </pc:sldMkLst>
        <pc:spChg chg="mod">
          <ac:chgData name="Gladbach, Hunter A SSG USARMY NG MOARNG (USA)" userId="36fce34d-bc7d-43c0-88e5-1935613682d4" providerId="ADAL" clId="{81F9ED6D-3F55-4542-B4A4-CDB87D6FC2FA}" dt="2024-05-05T02:09:11.959" v="1832" actId="20577"/>
          <ac:spMkLst>
            <pc:docMk/>
            <pc:sldMk cId="729355654" sldId="526"/>
            <ac:spMk id="2" creationId="{0DB546C3-E7D8-6C3A-949E-24B2455ADE75}"/>
          </ac:spMkLst>
        </pc:spChg>
        <pc:spChg chg="mod">
          <ac:chgData name="Gladbach, Hunter A SSG USARMY NG MOARNG (USA)" userId="36fce34d-bc7d-43c0-88e5-1935613682d4" providerId="ADAL" clId="{81F9ED6D-3F55-4542-B4A4-CDB87D6FC2FA}" dt="2024-05-05T02:17:20.656" v="2580" actId="20577"/>
          <ac:spMkLst>
            <pc:docMk/>
            <pc:sldMk cId="729355654" sldId="526"/>
            <ac:spMk id="13315" creationId="{11CC84C4-A18F-E4F9-FF86-EB4BC6161759}"/>
          </ac:spMkLst>
        </pc:spChg>
        <pc:picChg chg="add mod">
          <ac:chgData name="Gladbach, Hunter A SSG USARMY NG MOARNG (USA)" userId="36fce34d-bc7d-43c0-88e5-1935613682d4" providerId="ADAL" clId="{81F9ED6D-3F55-4542-B4A4-CDB87D6FC2FA}" dt="2024-05-05T02:17:32.781" v="2581" actId="1076"/>
          <ac:picMkLst>
            <pc:docMk/>
            <pc:sldMk cId="729355654" sldId="526"/>
            <ac:picMk id="4" creationId="{F40BDE8A-4D97-D479-0E1E-C6DCCC86E0BA}"/>
          </ac:picMkLst>
        </pc:picChg>
      </pc:sldChg>
      <pc:sldChg chg="del">
        <pc:chgData name="Gladbach, Hunter A SSG USARMY NG MOARNG (USA)" userId="36fce34d-bc7d-43c0-88e5-1935613682d4" providerId="ADAL" clId="{81F9ED6D-3F55-4542-B4A4-CDB87D6FC2FA}" dt="2024-05-05T02:03:37.585" v="1287" actId="2696"/>
        <pc:sldMkLst>
          <pc:docMk/>
          <pc:sldMk cId="2916194043" sldId="526"/>
        </pc:sldMkLst>
      </pc:sldChg>
      <pc:sldChg chg="new del">
        <pc:chgData name="Gladbach, Hunter A SSG USARMY NG MOARNG (USA)" userId="36fce34d-bc7d-43c0-88e5-1935613682d4" providerId="ADAL" clId="{81F9ED6D-3F55-4542-B4A4-CDB87D6FC2FA}" dt="2024-05-05T02:08:56.543" v="1820" actId="2696"/>
        <pc:sldMkLst>
          <pc:docMk/>
          <pc:sldMk cId="3673605419" sldId="52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1"/>
            <a:ext cx="4002020" cy="351239"/>
          </a:xfrm>
          <a:prstGeom prst="rect">
            <a:avLst/>
          </a:prstGeom>
        </p:spPr>
        <p:txBody>
          <a:bodyPr vert="horz" lIns="91403" tIns="45702" rIns="91403" bIns="45702" rtlCol="0"/>
          <a:lstStyle>
            <a:lvl1pPr algn="l" fontAlgn="auto">
              <a:spcBef>
                <a:spcPts val="0"/>
              </a:spcBef>
              <a:spcAft>
                <a:spcPts val="0"/>
              </a:spcAft>
              <a:defRPr sz="1200">
                <a:latin typeface="+mn-lt"/>
                <a:cs typeface="+mn-cs"/>
              </a:defRPr>
            </a:lvl1pPr>
          </a:lstStyle>
          <a:p>
            <a:pPr>
              <a:defRPr/>
            </a:pPr>
            <a:r>
              <a:rPr lang="en-US" dirty="0"/>
              <a:t>UNCLASSIFIED</a:t>
            </a:r>
          </a:p>
        </p:txBody>
      </p:sp>
      <p:sp>
        <p:nvSpPr>
          <p:cNvPr id="3" name="Date Placeholder 2"/>
          <p:cNvSpPr>
            <a:spLocks noGrp="1"/>
          </p:cNvSpPr>
          <p:nvPr>
            <p:ph type="dt" sz="quarter" idx="1"/>
          </p:nvPr>
        </p:nvSpPr>
        <p:spPr>
          <a:xfrm>
            <a:off x="5231967" y="1"/>
            <a:ext cx="4002020" cy="351239"/>
          </a:xfrm>
          <a:prstGeom prst="rect">
            <a:avLst/>
          </a:prstGeom>
        </p:spPr>
        <p:txBody>
          <a:bodyPr vert="horz" lIns="91403" tIns="45702" rIns="91403" bIns="45702" rtlCol="0"/>
          <a:lstStyle>
            <a:lvl1pPr algn="r" fontAlgn="auto">
              <a:spcBef>
                <a:spcPts val="0"/>
              </a:spcBef>
              <a:spcAft>
                <a:spcPts val="0"/>
              </a:spcAft>
              <a:defRPr sz="1200">
                <a:latin typeface="+mn-lt"/>
                <a:cs typeface="+mn-cs"/>
              </a:defRPr>
            </a:lvl1pPr>
          </a:lstStyle>
          <a:p>
            <a:pPr>
              <a:defRPr/>
            </a:pPr>
            <a:fld id="{6D85E503-D8F3-4049-BEA4-30A4200003DA}" type="datetimeFigureOut">
              <a:rPr lang="en-US"/>
              <a:pPr>
                <a:defRPr/>
              </a:pPr>
              <a:t>8/2/2024</a:t>
            </a:fld>
            <a:endParaRPr lang="en-US" dirty="0"/>
          </a:p>
        </p:txBody>
      </p:sp>
      <p:sp>
        <p:nvSpPr>
          <p:cNvPr id="4" name="Footer Placeholder 3"/>
          <p:cNvSpPr>
            <a:spLocks noGrp="1"/>
          </p:cNvSpPr>
          <p:nvPr>
            <p:ph type="ftr" sz="quarter" idx="2"/>
          </p:nvPr>
        </p:nvSpPr>
        <p:spPr>
          <a:xfrm>
            <a:off x="7" y="6657962"/>
            <a:ext cx="4002020" cy="351239"/>
          </a:xfrm>
          <a:prstGeom prst="rect">
            <a:avLst/>
          </a:prstGeom>
        </p:spPr>
        <p:txBody>
          <a:bodyPr vert="horz" lIns="91403" tIns="45702" rIns="91403" bIns="45702"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5231967" y="6657962"/>
            <a:ext cx="4002020" cy="351239"/>
          </a:xfrm>
          <a:prstGeom prst="rect">
            <a:avLst/>
          </a:prstGeom>
        </p:spPr>
        <p:txBody>
          <a:bodyPr vert="horz" lIns="91403" tIns="45702" rIns="91403" bIns="45702" rtlCol="0" anchor="b"/>
          <a:lstStyle>
            <a:lvl1pPr algn="r" fontAlgn="auto">
              <a:spcBef>
                <a:spcPts val="0"/>
              </a:spcBef>
              <a:spcAft>
                <a:spcPts val="0"/>
              </a:spcAft>
              <a:defRPr sz="1200">
                <a:latin typeface="+mn-lt"/>
                <a:cs typeface="+mn-cs"/>
              </a:defRPr>
            </a:lvl1pPr>
          </a:lstStyle>
          <a:p>
            <a:pPr>
              <a:defRPr/>
            </a:pPr>
            <a:fld id="{173E1479-64BA-4608-A9CF-9262C10F50E3}" type="slidenum">
              <a:rPr lang="en-US"/>
              <a:pPr>
                <a:defRPr/>
              </a:pPr>
              <a:t>‹#›</a:t>
            </a:fld>
            <a:endParaRPr lang="en-US" dirty="0"/>
          </a:p>
        </p:txBody>
      </p:sp>
    </p:spTree>
    <p:extLst>
      <p:ext uri="{BB962C8B-B14F-4D97-AF65-F5344CB8AC3E}">
        <p14:creationId xmlns:p14="http://schemas.microsoft.com/office/powerpoint/2010/main" val="21720212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1"/>
            <a:ext cx="4002020" cy="350040"/>
          </a:xfrm>
          <a:prstGeom prst="rect">
            <a:avLst/>
          </a:prstGeom>
        </p:spPr>
        <p:txBody>
          <a:bodyPr vert="horz" lIns="92994" tIns="46498" rIns="92994" bIns="46498" rtlCol="0"/>
          <a:lstStyle>
            <a:lvl1pPr algn="l" fontAlgn="auto">
              <a:spcBef>
                <a:spcPts val="0"/>
              </a:spcBef>
              <a:spcAft>
                <a:spcPts val="0"/>
              </a:spcAft>
              <a:defRPr sz="1200">
                <a:latin typeface="+mn-lt"/>
                <a:cs typeface="+mn-cs"/>
              </a:defRPr>
            </a:lvl1pPr>
          </a:lstStyle>
          <a:p>
            <a:pPr>
              <a:defRPr/>
            </a:pPr>
            <a:r>
              <a:rPr lang="en-US" dirty="0"/>
              <a:t>UNCLASSIFIED</a:t>
            </a:r>
          </a:p>
        </p:txBody>
      </p:sp>
      <p:sp>
        <p:nvSpPr>
          <p:cNvPr id="3" name="Date Placeholder 2"/>
          <p:cNvSpPr>
            <a:spLocks noGrp="1"/>
          </p:cNvSpPr>
          <p:nvPr>
            <p:ph type="dt" idx="1"/>
          </p:nvPr>
        </p:nvSpPr>
        <p:spPr>
          <a:xfrm>
            <a:off x="5231967" y="1"/>
            <a:ext cx="4002020" cy="350040"/>
          </a:xfrm>
          <a:prstGeom prst="rect">
            <a:avLst/>
          </a:prstGeom>
        </p:spPr>
        <p:txBody>
          <a:bodyPr vert="horz" lIns="92994" tIns="46498" rIns="92994" bIns="46498" rtlCol="0"/>
          <a:lstStyle>
            <a:lvl1pPr algn="r" fontAlgn="auto">
              <a:spcBef>
                <a:spcPts val="0"/>
              </a:spcBef>
              <a:spcAft>
                <a:spcPts val="0"/>
              </a:spcAft>
              <a:defRPr sz="1200">
                <a:latin typeface="+mn-lt"/>
                <a:cs typeface="+mn-cs"/>
              </a:defRPr>
            </a:lvl1pPr>
          </a:lstStyle>
          <a:p>
            <a:pPr>
              <a:defRPr/>
            </a:pPr>
            <a:fld id="{1DC88E4C-A694-4CEF-B339-CD78ACB4A4EB}" type="datetimeFigureOut">
              <a:rPr lang="en-US"/>
              <a:pPr>
                <a:defRPr/>
              </a:pPr>
              <a:t>8/2/2024</a:t>
            </a:fld>
            <a:endParaRPr lang="en-US" dirty="0"/>
          </a:p>
        </p:txBody>
      </p:sp>
      <p:sp>
        <p:nvSpPr>
          <p:cNvPr id="4" name="Slide Image Placeholder 3"/>
          <p:cNvSpPr>
            <a:spLocks noGrp="1" noRot="1" noChangeAspect="1"/>
          </p:cNvSpPr>
          <p:nvPr>
            <p:ph type="sldImg" idx="2"/>
          </p:nvPr>
        </p:nvSpPr>
        <p:spPr>
          <a:xfrm>
            <a:off x="2867025" y="527050"/>
            <a:ext cx="3502025" cy="2627313"/>
          </a:xfrm>
          <a:prstGeom prst="rect">
            <a:avLst/>
          </a:prstGeom>
          <a:noFill/>
          <a:ln w="12700">
            <a:solidFill>
              <a:prstClr val="black"/>
            </a:solidFill>
          </a:ln>
        </p:spPr>
        <p:txBody>
          <a:bodyPr vert="horz" lIns="92994" tIns="46498" rIns="92994" bIns="46498" rtlCol="0" anchor="ctr"/>
          <a:lstStyle/>
          <a:p>
            <a:pPr lvl="0"/>
            <a:endParaRPr lang="en-US" noProof="0" dirty="0"/>
          </a:p>
        </p:txBody>
      </p:sp>
      <p:sp>
        <p:nvSpPr>
          <p:cNvPr id="5" name="Notes Placeholder 4"/>
          <p:cNvSpPr>
            <a:spLocks noGrp="1"/>
          </p:cNvSpPr>
          <p:nvPr>
            <p:ph type="body" sz="quarter" idx="3"/>
          </p:nvPr>
        </p:nvSpPr>
        <p:spPr>
          <a:xfrm>
            <a:off x="924030" y="3330185"/>
            <a:ext cx="7388023" cy="3153961"/>
          </a:xfrm>
          <a:prstGeom prst="rect">
            <a:avLst/>
          </a:prstGeom>
        </p:spPr>
        <p:txBody>
          <a:bodyPr vert="horz" lIns="92994" tIns="46498" rIns="92994" bIns="4649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7" y="6659162"/>
            <a:ext cx="4002020" cy="350040"/>
          </a:xfrm>
          <a:prstGeom prst="rect">
            <a:avLst/>
          </a:prstGeom>
        </p:spPr>
        <p:txBody>
          <a:bodyPr vert="horz" lIns="92994" tIns="46498" rIns="92994" bIns="46498"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5231967" y="6659162"/>
            <a:ext cx="4002020" cy="350040"/>
          </a:xfrm>
          <a:prstGeom prst="rect">
            <a:avLst/>
          </a:prstGeom>
        </p:spPr>
        <p:txBody>
          <a:bodyPr vert="horz" lIns="92994" tIns="46498" rIns="92994" bIns="46498" rtlCol="0" anchor="b"/>
          <a:lstStyle>
            <a:lvl1pPr algn="r" fontAlgn="auto">
              <a:spcBef>
                <a:spcPts val="0"/>
              </a:spcBef>
              <a:spcAft>
                <a:spcPts val="0"/>
              </a:spcAft>
              <a:defRPr sz="1200">
                <a:latin typeface="+mn-lt"/>
                <a:cs typeface="+mn-cs"/>
              </a:defRPr>
            </a:lvl1pPr>
          </a:lstStyle>
          <a:p>
            <a:pPr>
              <a:defRPr/>
            </a:pPr>
            <a:fld id="{0201D4B2-D253-4EF0-BC63-139B6FE2EFC2}" type="slidenum">
              <a:rPr lang="en-US"/>
              <a:pPr>
                <a:defRPr/>
              </a:pPr>
              <a:t>‹#›</a:t>
            </a:fld>
            <a:endParaRPr lang="en-US" dirty="0"/>
          </a:p>
        </p:txBody>
      </p:sp>
    </p:spTree>
    <p:extLst>
      <p:ext uri="{BB962C8B-B14F-4D97-AF65-F5344CB8AC3E}">
        <p14:creationId xmlns:p14="http://schemas.microsoft.com/office/powerpoint/2010/main" val="139542677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pPr>
              <a:defRPr/>
            </a:pPr>
            <a:fld id="{0201D4B2-D253-4EF0-BC63-139B6FE2EFC2}" type="slidenum">
              <a:rPr lang="en-US" smtClean="0"/>
              <a:pPr>
                <a:defRPr/>
              </a:pPr>
              <a:t>1</a:t>
            </a:fld>
            <a:endParaRPr lang="en-US" dirty="0"/>
          </a:p>
        </p:txBody>
      </p:sp>
    </p:spTree>
    <p:extLst>
      <p:ext uri="{BB962C8B-B14F-4D97-AF65-F5344CB8AC3E}">
        <p14:creationId xmlns:p14="http://schemas.microsoft.com/office/powerpoint/2010/main" val="1112159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E8371E-7157-455A-B459-615A84C613CB}" type="slidenum">
              <a:rPr lang="en-US" smtClean="0"/>
              <a:pPr>
                <a:defRPr/>
              </a:pPr>
              <a:t>10</a:t>
            </a:fld>
            <a:endParaRPr lang="en-US" dirty="0"/>
          </a:p>
        </p:txBody>
      </p:sp>
    </p:spTree>
    <p:extLst>
      <p:ext uri="{BB962C8B-B14F-4D97-AF65-F5344CB8AC3E}">
        <p14:creationId xmlns:p14="http://schemas.microsoft.com/office/powerpoint/2010/main" val="569383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E8371E-7157-455A-B459-615A84C613CB}" type="slidenum">
              <a:rPr lang="en-US" smtClean="0"/>
              <a:pPr>
                <a:defRPr/>
              </a:pPr>
              <a:t>11</a:t>
            </a:fld>
            <a:endParaRPr lang="en-US" dirty="0"/>
          </a:p>
        </p:txBody>
      </p:sp>
    </p:spTree>
    <p:extLst>
      <p:ext uri="{BB962C8B-B14F-4D97-AF65-F5344CB8AC3E}">
        <p14:creationId xmlns:p14="http://schemas.microsoft.com/office/powerpoint/2010/main" val="2694719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E8371E-7157-455A-B459-615A84C613CB}" type="slidenum">
              <a:rPr lang="en-US" smtClean="0"/>
              <a:pPr>
                <a:defRPr/>
              </a:pPr>
              <a:t>12</a:t>
            </a:fld>
            <a:endParaRPr lang="en-US" dirty="0"/>
          </a:p>
        </p:txBody>
      </p:sp>
    </p:spTree>
    <p:extLst>
      <p:ext uri="{BB962C8B-B14F-4D97-AF65-F5344CB8AC3E}">
        <p14:creationId xmlns:p14="http://schemas.microsoft.com/office/powerpoint/2010/main" val="372515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E8371E-7157-455A-B459-615A84C613CB}" type="slidenum">
              <a:rPr lang="en-US" smtClean="0"/>
              <a:pPr>
                <a:defRPr/>
              </a:pPr>
              <a:t>13</a:t>
            </a:fld>
            <a:endParaRPr lang="en-US" dirty="0"/>
          </a:p>
        </p:txBody>
      </p:sp>
    </p:spTree>
    <p:extLst>
      <p:ext uri="{BB962C8B-B14F-4D97-AF65-F5344CB8AC3E}">
        <p14:creationId xmlns:p14="http://schemas.microsoft.com/office/powerpoint/2010/main" val="3924194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E8371E-7157-455A-B459-615A84C613CB}" type="slidenum">
              <a:rPr lang="en-US" smtClean="0"/>
              <a:pPr>
                <a:defRPr/>
              </a:pPr>
              <a:t>14</a:t>
            </a:fld>
            <a:endParaRPr lang="en-US" dirty="0"/>
          </a:p>
        </p:txBody>
      </p:sp>
    </p:spTree>
    <p:extLst>
      <p:ext uri="{BB962C8B-B14F-4D97-AF65-F5344CB8AC3E}">
        <p14:creationId xmlns:p14="http://schemas.microsoft.com/office/powerpoint/2010/main" val="2125680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E8371E-7157-455A-B459-615A84C613CB}" type="slidenum">
              <a:rPr lang="en-US" smtClean="0"/>
              <a:pPr>
                <a:defRPr/>
              </a:pPr>
              <a:t>15</a:t>
            </a:fld>
            <a:endParaRPr lang="en-US" dirty="0"/>
          </a:p>
        </p:txBody>
      </p:sp>
    </p:spTree>
    <p:extLst>
      <p:ext uri="{BB962C8B-B14F-4D97-AF65-F5344CB8AC3E}">
        <p14:creationId xmlns:p14="http://schemas.microsoft.com/office/powerpoint/2010/main" val="1379129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E8371E-7157-455A-B459-615A84C613CB}" type="slidenum">
              <a:rPr lang="en-US" smtClean="0"/>
              <a:pPr>
                <a:defRPr/>
              </a:pPr>
              <a:t>16</a:t>
            </a:fld>
            <a:endParaRPr lang="en-US" dirty="0"/>
          </a:p>
        </p:txBody>
      </p:sp>
    </p:spTree>
    <p:extLst>
      <p:ext uri="{BB962C8B-B14F-4D97-AF65-F5344CB8AC3E}">
        <p14:creationId xmlns:p14="http://schemas.microsoft.com/office/powerpoint/2010/main" val="3112765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E8371E-7157-455A-B459-615A84C613CB}" type="slidenum">
              <a:rPr lang="en-US" smtClean="0"/>
              <a:pPr>
                <a:defRPr/>
              </a:pPr>
              <a:t>17</a:t>
            </a:fld>
            <a:endParaRPr lang="en-US" dirty="0"/>
          </a:p>
        </p:txBody>
      </p:sp>
    </p:spTree>
    <p:extLst>
      <p:ext uri="{BB962C8B-B14F-4D97-AF65-F5344CB8AC3E}">
        <p14:creationId xmlns:p14="http://schemas.microsoft.com/office/powerpoint/2010/main" val="2991008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E8371E-7157-455A-B459-615A84C613CB}" type="slidenum">
              <a:rPr lang="en-US" smtClean="0"/>
              <a:pPr>
                <a:defRPr/>
              </a:pPr>
              <a:t>18</a:t>
            </a:fld>
            <a:endParaRPr lang="en-US" dirty="0"/>
          </a:p>
        </p:txBody>
      </p:sp>
    </p:spTree>
    <p:extLst>
      <p:ext uri="{BB962C8B-B14F-4D97-AF65-F5344CB8AC3E}">
        <p14:creationId xmlns:p14="http://schemas.microsoft.com/office/powerpoint/2010/main" val="15406779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E8371E-7157-455A-B459-615A84C613CB}" type="slidenum">
              <a:rPr lang="en-US" smtClean="0"/>
              <a:pPr>
                <a:defRPr/>
              </a:pPr>
              <a:t>19</a:t>
            </a:fld>
            <a:endParaRPr lang="en-US" dirty="0"/>
          </a:p>
        </p:txBody>
      </p:sp>
    </p:spTree>
    <p:extLst>
      <p:ext uri="{BB962C8B-B14F-4D97-AF65-F5344CB8AC3E}">
        <p14:creationId xmlns:p14="http://schemas.microsoft.com/office/powerpoint/2010/main" val="2763192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pPr>
              <a:defRPr/>
            </a:pPr>
            <a:fld id="{0201D4B2-D253-4EF0-BC63-139B6FE2EFC2}" type="slidenum">
              <a:rPr lang="en-US" smtClean="0"/>
              <a:pPr>
                <a:defRPr/>
              </a:pPr>
              <a:t>2</a:t>
            </a:fld>
            <a:endParaRPr lang="en-US" dirty="0"/>
          </a:p>
        </p:txBody>
      </p:sp>
    </p:spTree>
    <p:extLst>
      <p:ext uri="{BB962C8B-B14F-4D97-AF65-F5344CB8AC3E}">
        <p14:creationId xmlns:p14="http://schemas.microsoft.com/office/powerpoint/2010/main" val="36260652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E8371E-7157-455A-B459-615A84C613CB}" type="slidenum">
              <a:rPr lang="en-US" smtClean="0"/>
              <a:pPr>
                <a:defRPr/>
              </a:pPr>
              <a:t>20</a:t>
            </a:fld>
            <a:endParaRPr lang="en-US" dirty="0"/>
          </a:p>
        </p:txBody>
      </p:sp>
    </p:spTree>
    <p:extLst>
      <p:ext uri="{BB962C8B-B14F-4D97-AF65-F5344CB8AC3E}">
        <p14:creationId xmlns:p14="http://schemas.microsoft.com/office/powerpoint/2010/main" val="13386202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pPr>
              <a:defRPr/>
            </a:pPr>
            <a:fld id="{0201D4B2-D253-4EF0-BC63-139B6FE2EFC2}" type="slidenum">
              <a:rPr lang="en-US" smtClean="0"/>
              <a:pPr>
                <a:defRPr/>
              </a:pPr>
              <a:t>21</a:t>
            </a:fld>
            <a:endParaRPr lang="en-US" dirty="0"/>
          </a:p>
        </p:txBody>
      </p:sp>
    </p:spTree>
    <p:extLst>
      <p:ext uri="{BB962C8B-B14F-4D97-AF65-F5344CB8AC3E}">
        <p14:creationId xmlns:p14="http://schemas.microsoft.com/office/powerpoint/2010/main" val="23815734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pPr>
              <a:defRPr/>
            </a:pPr>
            <a:fld id="{0201D4B2-D253-4EF0-BC63-139B6FE2EFC2}" type="slidenum">
              <a:rPr lang="en-US" smtClean="0"/>
              <a:pPr>
                <a:defRPr/>
              </a:pPr>
              <a:t>22</a:t>
            </a:fld>
            <a:endParaRPr lang="en-US" dirty="0"/>
          </a:p>
        </p:txBody>
      </p:sp>
    </p:spTree>
    <p:extLst>
      <p:ext uri="{BB962C8B-B14F-4D97-AF65-F5344CB8AC3E}">
        <p14:creationId xmlns:p14="http://schemas.microsoft.com/office/powerpoint/2010/main" val="37703395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pPr>
              <a:defRPr/>
            </a:pPr>
            <a:fld id="{0201D4B2-D253-4EF0-BC63-139B6FE2EFC2}" type="slidenum">
              <a:rPr lang="en-US" smtClean="0"/>
              <a:pPr>
                <a:defRPr/>
              </a:pPr>
              <a:t>23</a:t>
            </a:fld>
            <a:endParaRPr lang="en-US" dirty="0"/>
          </a:p>
        </p:txBody>
      </p:sp>
    </p:spTree>
    <p:extLst>
      <p:ext uri="{BB962C8B-B14F-4D97-AF65-F5344CB8AC3E}">
        <p14:creationId xmlns:p14="http://schemas.microsoft.com/office/powerpoint/2010/main" val="4977802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E8371E-7157-455A-B459-615A84C613CB}" type="slidenum">
              <a:rPr lang="en-US" smtClean="0"/>
              <a:pPr>
                <a:defRPr/>
              </a:pPr>
              <a:t>24</a:t>
            </a:fld>
            <a:endParaRPr lang="en-US" dirty="0"/>
          </a:p>
        </p:txBody>
      </p:sp>
    </p:spTree>
    <p:extLst>
      <p:ext uri="{BB962C8B-B14F-4D97-AF65-F5344CB8AC3E}">
        <p14:creationId xmlns:p14="http://schemas.microsoft.com/office/powerpoint/2010/main" val="37228846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E8371E-7157-455A-B459-615A84C613CB}" type="slidenum">
              <a:rPr lang="en-US" smtClean="0"/>
              <a:pPr>
                <a:defRPr/>
              </a:pPr>
              <a:t>25</a:t>
            </a:fld>
            <a:endParaRPr lang="en-US" dirty="0"/>
          </a:p>
        </p:txBody>
      </p:sp>
    </p:spTree>
    <p:extLst>
      <p:ext uri="{BB962C8B-B14F-4D97-AF65-F5344CB8AC3E}">
        <p14:creationId xmlns:p14="http://schemas.microsoft.com/office/powerpoint/2010/main" val="7008149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pPr>
              <a:defRPr/>
            </a:pPr>
            <a:fld id="{0201D4B2-D253-4EF0-BC63-139B6FE2EFC2}" type="slidenum">
              <a:rPr lang="en-US" smtClean="0"/>
              <a:pPr>
                <a:defRPr/>
              </a:pPr>
              <a:t>26</a:t>
            </a:fld>
            <a:endParaRPr lang="en-US" dirty="0"/>
          </a:p>
        </p:txBody>
      </p:sp>
    </p:spTree>
    <p:extLst>
      <p:ext uri="{BB962C8B-B14F-4D97-AF65-F5344CB8AC3E}">
        <p14:creationId xmlns:p14="http://schemas.microsoft.com/office/powerpoint/2010/main" val="31863518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E289F-A054-51B4-54FC-A39EB7FDEB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F3CFF1-06F3-220F-5520-4757A121E1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EB5758-E0D8-F005-E393-58215ECEF7E8}"/>
              </a:ext>
            </a:extLst>
          </p:cNvPr>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63F4455C-8C92-87C9-D068-68CBDF1B4F49}"/>
              </a:ext>
            </a:extLst>
          </p:cNvPr>
          <p:cNvSpPr>
            <a:spLocks noGrp="1"/>
          </p:cNvSpPr>
          <p:nvPr>
            <p:ph type="sldNum" sz="quarter" idx="5"/>
          </p:nvPr>
        </p:nvSpPr>
        <p:spPr/>
        <p:txBody>
          <a:bodyPr/>
          <a:lstStyle/>
          <a:p>
            <a:pPr>
              <a:defRPr/>
            </a:pPr>
            <a:fld id="{0201D4B2-D253-4EF0-BC63-139B6FE2EFC2}" type="slidenum">
              <a:rPr lang="en-US" smtClean="0"/>
              <a:pPr>
                <a:defRPr/>
              </a:pPr>
              <a:t>27</a:t>
            </a:fld>
            <a:endParaRPr lang="en-US" dirty="0"/>
          </a:p>
        </p:txBody>
      </p:sp>
    </p:spTree>
    <p:extLst>
      <p:ext uri="{BB962C8B-B14F-4D97-AF65-F5344CB8AC3E}">
        <p14:creationId xmlns:p14="http://schemas.microsoft.com/office/powerpoint/2010/main" val="35738038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pPr>
              <a:defRPr/>
            </a:pPr>
            <a:fld id="{0201D4B2-D253-4EF0-BC63-139B6FE2EFC2}" type="slidenum">
              <a:rPr lang="en-US" smtClean="0"/>
              <a:pPr>
                <a:defRPr/>
              </a:pPr>
              <a:t>28</a:t>
            </a:fld>
            <a:endParaRPr lang="en-US" dirty="0"/>
          </a:p>
        </p:txBody>
      </p:sp>
    </p:spTree>
    <p:extLst>
      <p:ext uri="{BB962C8B-B14F-4D97-AF65-F5344CB8AC3E}">
        <p14:creationId xmlns:p14="http://schemas.microsoft.com/office/powerpoint/2010/main" val="5510909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pPr>
              <a:defRPr/>
            </a:pPr>
            <a:fld id="{0201D4B2-D253-4EF0-BC63-139B6FE2EFC2}" type="slidenum">
              <a:rPr lang="en-US" smtClean="0"/>
              <a:pPr>
                <a:defRPr/>
              </a:pPr>
              <a:t>29</a:t>
            </a:fld>
            <a:endParaRPr lang="en-US" dirty="0"/>
          </a:p>
        </p:txBody>
      </p:sp>
    </p:spTree>
    <p:extLst>
      <p:ext uri="{BB962C8B-B14F-4D97-AF65-F5344CB8AC3E}">
        <p14:creationId xmlns:p14="http://schemas.microsoft.com/office/powerpoint/2010/main" val="1959528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pPr>
              <a:defRPr/>
            </a:pPr>
            <a:fld id="{0201D4B2-D253-4EF0-BC63-139B6FE2EFC2}" type="slidenum">
              <a:rPr lang="en-US" smtClean="0"/>
              <a:pPr>
                <a:defRPr/>
              </a:pPr>
              <a:t>3</a:t>
            </a:fld>
            <a:endParaRPr lang="en-US" dirty="0"/>
          </a:p>
        </p:txBody>
      </p:sp>
    </p:spTree>
    <p:extLst>
      <p:ext uri="{BB962C8B-B14F-4D97-AF65-F5344CB8AC3E}">
        <p14:creationId xmlns:p14="http://schemas.microsoft.com/office/powerpoint/2010/main" val="26600758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pPr>
              <a:defRPr/>
            </a:pPr>
            <a:fld id="{0201D4B2-D253-4EF0-BC63-139B6FE2EFC2}" type="slidenum">
              <a:rPr lang="en-US" smtClean="0"/>
              <a:pPr>
                <a:defRPr/>
              </a:pPr>
              <a:t>30</a:t>
            </a:fld>
            <a:endParaRPr lang="en-US" dirty="0"/>
          </a:p>
        </p:txBody>
      </p:sp>
    </p:spTree>
    <p:extLst>
      <p:ext uri="{BB962C8B-B14F-4D97-AF65-F5344CB8AC3E}">
        <p14:creationId xmlns:p14="http://schemas.microsoft.com/office/powerpoint/2010/main" val="22377384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pPr>
              <a:defRPr/>
            </a:pPr>
            <a:fld id="{0201D4B2-D253-4EF0-BC63-139B6FE2EFC2}" type="slidenum">
              <a:rPr lang="en-US" smtClean="0"/>
              <a:pPr>
                <a:defRPr/>
              </a:pPr>
              <a:t>31</a:t>
            </a:fld>
            <a:endParaRPr lang="en-US" dirty="0"/>
          </a:p>
        </p:txBody>
      </p:sp>
    </p:spTree>
    <p:extLst>
      <p:ext uri="{BB962C8B-B14F-4D97-AF65-F5344CB8AC3E}">
        <p14:creationId xmlns:p14="http://schemas.microsoft.com/office/powerpoint/2010/main" val="31826121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14532-290A-5507-B3AF-15349F4FA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E90379-3718-7C4E-3E38-0EFE1A2FE4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ACFCBF-286F-63BF-BBE2-B2BC6F80AA9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D5DF095-06B1-21CA-D06E-7D06C99D220F}"/>
              </a:ext>
            </a:extLst>
          </p:cNvPr>
          <p:cNvSpPr>
            <a:spLocks noGrp="1"/>
          </p:cNvSpPr>
          <p:nvPr>
            <p:ph type="sldNum" sz="quarter" idx="10"/>
          </p:nvPr>
        </p:nvSpPr>
        <p:spPr/>
        <p:txBody>
          <a:bodyPr/>
          <a:lstStyle/>
          <a:p>
            <a:pPr>
              <a:defRPr/>
            </a:pPr>
            <a:fld id="{01E8371E-7157-455A-B459-615A84C613CB}" type="slidenum">
              <a:rPr lang="en-US" smtClean="0"/>
              <a:pPr>
                <a:defRPr/>
              </a:pPr>
              <a:t>32</a:t>
            </a:fld>
            <a:endParaRPr lang="en-US" dirty="0"/>
          </a:p>
        </p:txBody>
      </p:sp>
    </p:spTree>
    <p:extLst>
      <p:ext uri="{BB962C8B-B14F-4D97-AF65-F5344CB8AC3E}">
        <p14:creationId xmlns:p14="http://schemas.microsoft.com/office/powerpoint/2010/main" val="36442466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14532-290A-5507-B3AF-15349F4FA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E90379-3718-7C4E-3E38-0EFE1A2FE4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ACFCBF-286F-63BF-BBE2-B2BC6F80AA9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D5DF095-06B1-21CA-D06E-7D06C99D220F}"/>
              </a:ext>
            </a:extLst>
          </p:cNvPr>
          <p:cNvSpPr>
            <a:spLocks noGrp="1"/>
          </p:cNvSpPr>
          <p:nvPr>
            <p:ph type="sldNum" sz="quarter" idx="10"/>
          </p:nvPr>
        </p:nvSpPr>
        <p:spPr/>
        <p:txBody>
          <a:bodyPr/>
          <a:lstStyle/>
          <a:p>
            <a:pPr>
              <a:defRPr/>
            </a:pPr>
            <a:fld id="{01E8371E-7157-455A-B459-615A84C613CB}" type="slidenum">
              <a:rPr lang="en-US" smtClean="0"/>
              <a:pPr>
                <a:defRPr/>
              </a:pPr>
              <a:t>33</a:t>
            </a:fld>
            <a:endParaRPr lang="en-US" dirty="0"/>
          </a:p>
        </p:txBody>
      </p:sp>
    </p:spTree>
    <p:extLst>
      <p:ext uri="{BB962C8B-B14F-4D97-AF65-F5344CB8AC3E}">
        <p14:creationId xmlns:p14="http://schemas.microsoft.com/office/powerpoint/2010/main" val="19408017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1E245-3092-5392-B2F9-7401E8BDA5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646163-5165-E50F-F4E8-3891372F81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2725F1-A65B-94CE-F47D-DD170075A9E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24444A9-9100-6F78-0A41-2629C5695281}"/>
              </a:ext>
            </a:extLst>
          </p:cNvPr>
          <p:cNvSpPr>
            <a:spLocks noGrp="1"/>
          </p:cNvSpPr>
          <p:nvPr>
            <p:ph type="sldNum" sz="quarter" idx="10"/>
          </p:nvPr>
        </p:nvSpPr>
        <p:spPr/>
        <p:txBody>
          <a:bodyPr/>
          <a:lstStyle/>
          <a:p>
            <a:pPr>
              <a:defRPr/>
            </a:pPr>
            <a:fld id="{01E8371E-7157-455A-B459-615A84C613CB}" type="slidenum">
              <a:rPr lang="en-US" smtClean="0"/>
              <a:pPr>
                <a:defRPr/>
              </a:pPr>
              <a:t>34</a:t>
            </a:fld>
            <a:endParaRPr lang="en-US" dirty="0"/>
          </a:p>
        </p:txBody>
      </p:sp>
    </p:spTree>
    <p:extLst>
      <p:ext uri="{BB962C8B-B14F-4D97-AF65-F5344CB8AC3E}">
        <p14:creationId xmlns:p14="http://schemas.microsoft.com/office/powerpoint/2010/main" val="29394597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628CD-F69D-C2C0-D1EE-E11696E02A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3D8BC9-F388-2776-832C-411DDE6E34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7EB438-8E1C-4885-38A6-DB7228A5616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E4D1C1D-94FC-11F8-DBDA-BBE0C07F511A}"/>
              </a:ext>
            </a:extLst>
          </p:cNvPr>
          <p:cNvSpPr>
            <a:spLocks noGrp="1"/>
          </p:cNvSpPr>
          <p:nvPr>
            <p:ph type="sldNum" sz="quarter" idx="10"/>
          </p:nvPr>
        </p:nvSpPr>
        <p:spPr/>
        <p:txBody>
          <a:bodyPr/>
          <a:lstStyle/>
          <a:p>
            <a:pPr>
              <a:defRPr/>
            </a:pPr>
            <a:fld id="{01E8371E-7157-455A-B459-615A84C613CB}" type="slidenum">
              <a:rPr lang="en-US" smtClean="0"/>
              <a:pPr>
                <a:defRPr/>
              </a:pPr>
              <a:t>35</a:t>
            </a:fld>
            <a:endParaRPr lang="en-US" dirty="0"/>
          </a:p>
        </p:txBody>
      </p:sp>
    </p:spTree>
    <p:extLst>
      <p:ext uri="{BB962C8B-B14F-4D97-AF65-F5344CB8AC3E}">
        <p14:creationId xmlns:p14="http://schemas.microsoft.com/office/powerpoint/2010/main" val="10975928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E6AAD-C08A-32F6-22F9-F67A9988C0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D25ABE-8BFA-248F-305B-B2934EC2D5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5A4086-2F72-D02F-776E-09D32D05DD7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5B95896-BF91-35EE-E19C-6639E1C9B7B9}"/>
              </a:ext>
            </a:extLst>
          </p:cNvPr>
          <p:cNvSpPr>
            <a:spLocks noGrp="1"/>
          </p:cNvSpPr>
          <p:nvPr>
            <p:ph type="sldNum" sz="quarter" idx="10"/>
          </p:nvPr>
        </p:nvSpPr>
        <p:spPr/>
        <p:txBody>
          <a:bodyPr/>
          <a:lstStyle/>
          <a:p>
            <a:pPr>
              <a:defRPr/>
            </a:pPr>
            <a:fld id="{01E8371E-7157-455A-B459-615A84C613CB}" type="slidenum">
              <a:rPr lang="en-US" smtClean="0"/>
              <a:pPr>
                <a:defRPr/>
              </a:pPr>
              <a:t>36</a:t>
            </a:fld>
            <a:endParaRPr lang="en-US" dirty="0"/>
          </a:p>
        </p:txBody>
      </p:sp>
    </p:spTree>
    <p:extLst>
      <p:ext uri="{BB962C8B-B14F-4D97-AF65-F5344CB8AC3E}">
        <p14:creationId xmlns:p14="http://schemas.microsoft.com/office/powerpoint/2010/main" val="16439932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pPr>
              <a:defRPr/>
            </a:pPr>
            <a:fld id="{0201D4B2-D253-4EF0-BC63-139B6FE2EFC2}" type="slidenum">
              <a:rPr lang="en-US" smtClean="0"/>
              <a:pPr>
                <a:defRPr/>
              </a:pPr>
              <a:t>37</a:t>
            </a:fld>
            <a:endParaRPr lang="en-US" dirty="0"/>
          </a:p>
        </p:txBody>
      </p:sp>
    </p:spTree>
    <p:extLst>
      <p:ext uri="{BB962C8B-B14F-4D97-AF65-F5344CB8AC3E}">
        <p14:creationId xmlns:p14="http://schemas.microsoft.com/office/powerpoint/2010/main" val="96665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pPr>
              <a:defRPr/>
            </a:pPr>
            <a:fld id="{0201D4B2-D253-4EF0-BC63-139B6FE2EFC2}" type="slidenum">
              <a:rPr lang="en-US" smtClean="0"/>
              <a:pPr>
                <a:defRPr/>
              </a:pPr>
              <a:t>4</a:t>
            </a:fld>
            <a:endParaRPr lang="en-US" dirty="0"/>
          </a:p>
        </p:txBody>
      </p:sp>
    </p:spTree>
    <p:extLst>
      <p:ext uri="{BB962C8B-B14F-4D97-AF65-F5344CB8AC3E}">
        <p14:creationId xmlns:p14="http://schemas.microsoft.com/office/powerpoint/2010/main" val="4217107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E8371E-7157-455A-B459-615A84C613CB}" type="slidenum">
              <a:rPr lang="en-US" smtClean="0"/>
              <a:pPr>
                <a:defRPr/>
              </a:pPr>
              <a:t>5</a:t>
            </a:fld>
            <a:endParaRPr lang="en-US" dirty="0"/>
          </a:p>
        </p:txBody>
      </p:sp>
    </p:spTree>
    <p:extLst>
      <p:ext uri="{BB962C8B-B14F-4D97-AF65-F5344CB8AC3E}">
        <p14:creationId xmlns:p14="http://schemas.microsoft.com/office/powerpoint/2010/main" val="3778184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E8371E-7157-455A-B459-615A84C613CB}" type="slidenum">
              <a:rPr lang="en-US" smtClean="0"/>
              <a:pPr>
                <a:defRPr/>
              </a:pPr>
              <a:t>6</a:t>
            </a:fld>
            <a:endParaRPr lang="en-US" dirty="0"/>
          </a:p>
        </p:txBody>
      </p:sp>
    </p:spTree>
    <p:extLst>
      <p:ext uri="{BB962C8B-B14F-4D97-AF65-F5344CB8AC3E}">
        <p14:creationId xmlns:p14="http://schemas.microsoft.com/office/powerpoint/2010/main" val="2653888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pPr>
              <a:defRPr/>
            </a:pPr>
            <a:fld id="{0201D4B2-D253-4EF0-BC63-139B6FE2EFC2}" type="slidenum">
              <a:rPr lang="en-US" smtClean="0"/>
              <a:pPr>
                <a:defRPr/>
              </a:pPr>
              <a:t>7</a:t>
            </a:fld>
            <a:endParaRPr lang="en-US" dirty="0"/>
          </a:p>
        </p:txBody>
      </p:sp>
    </p:spTree>
    <p:extLst>
      <p:ext uri="{BB962C8B-B14F-4D97-AF65-F5344CB8AC3E}">
        <p14:creationId xmlns:p14="http://schemas.microsoft.com/office/powerpoint/2010/main" val="100888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E8371E-7157-455A-B459-615A84C613CB}" type="slidenum">
              <a:rPr lang="en-US" smtClean="0"/>
              <a:pPr>
                <a:defRPr/>
              </a:pPr>
              <a:t>8</a:t>
            </a:fld>
            <a:endParaRPr lang="en-US" dirty="0"/>
          </a:p>
        </p:txBody>
      </p:sp>
    </p:spTree>
    <p:extLst>
      <p:ext uri="{BB962C8B-B14F-4D97-AF65-F5344CB8AC3E}">
        <p14:creationId xmlns:p14="http://schemas.microsoft.com/office/powerpoint/2010/main" val="2827901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E8371E-7157-455A-B459-615A84C613CB}" type="slidenum">
              <a:rPr lang="en-US" smtClean="0"/>
              <a:pPr>
                <a:defRPr/>
              </a:pPr>
              <a:t>9</a:t>
            </a:fld>
            <a:endParaRPr lang="en-US" dirty="0"/>
          </a:p>
        </p:txBody>
      </p:sp>
    </p:spTree>
    <p:extLst>
      <p:ext uri="{BB962C8B-B14F-4D97-AF65-F5344CB8AC3E}">
        <p14:creationId xmlns:p14="http://schemas.microsoft.com/office/powerpoint/2010/main" val="2229223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Slide Number Placeholder 7"/>
          <p:cNvSpPr>
            <a:spLocks noGrp="1"/>
          </p:cNvSpPr>
          <p:nvPr>
            <p:ph type="sldNum" sz="quarter" idx="11"/>
          </p:nvPr>
        </p:nvSpPr>
        <p:spPr/>
        <p:txBody>
          <a:bodyPr/>
          <a:lstStyle/>
          <a:p>
            <a:pPr>
              <a:defRPr/>
            </a:pPr>
            <a:fld id="{6CAFBB32-F449-46B1-BFB7-2C972C762A90}" type="slidenum">
              <a:rPr lang="en-US" smtClean="0"/>
              <a:pPr>
                <a:defRPr/>
              </a:pPr>
              <a:t>‹#›</a:t>
            </a:fld>
            <a:endParaRPr lang="en-US" dirty="0"/>
          </a:p>
        </p:txBody>
      </p:sp>
      <p:sp>
        <p:nvSpPr>
          <p:cNvPr id="14" name="TextBox 13"/>
          <p:cNvSpPr txBox="1"/>
          <p:nvPr userDrawn="1"/>
        </p:nvSpPr>
        <p:spPr>
          <a:xfrm>
            <a:off x="3276600" y="6324600"/>
            <a:ext cx="2590800" cy="307777"/>
          </a:xfrm>
          <a:prstGeom prst="rect">
            <a:avLst/>
          </a:prstGeom>
          <a:noFill/>
        </p:spPr>
        <p:txBody>
          <a:bodyPr wrap="square" rtlCol="0">
            <a:spAutoFit/>
          </a:bodyPr>
          <a:lstStyle/>
          <a:p>
            <a:pPr algn="ctr"/>
            <a:r>
              <a:rPr lang="en-US" sz="1400" dirty="0">
                <a:solidFill>
                  <a:srgbClr val="339966"/>
                </a:solidFill>
              </a:rPr>
              <a:t>CUI</a:t>
            </a:r>
            <a:endParaRPr lang="en-US" sz="1400" dirty="0">
              <a:solidFill>
                <a:schemeClr val="accent2"/>
              </a:solidFill>
            </a:endParaRPr>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lvl1pPr algn="r">
              <a:defRPr>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B36A3315-BAE7-4D82-B528-A5318ED8ADA0}" type="slidenum">
              <a:rPr lang="en-US"/>
              <a:pPr>
                <a:defRPr/>
              </a:pPr>
              <a:t>‹#›</a:t>
            </a:fld>
            <a:endParaRPr lang="en-US" dirty="0"/>
          </a:p>
        </p:txBody>
      </p:sp>
      <p:sp>
        <p:nvSpPr>
          <p:cNvPr id="10" name="TextBox 9"/>
          <p:cNvSpPr txBox="1"/>
          <p:nvPr userDrawn="1"/>
        </p:nvSpPr>
        <p:spPr>
          <a:xfrm>
            <a:off x="3276600" y="6324600"/>
            <a:ext cx="2590800" cy="307777"/>
          </a:xfrm>
          <a:prstGeom prst="rect">
            <a:avLst/>
          </a:prstGeom>
          <a:noFill/>
        </p:spPr>
        <p:txBody>
          <a:bodyPr wrap="square" rtlCol="0">
            <a:spAutoFit/>
          </a:bodyPr>
          <a:lstStyle/>
          <a:p>
            <a:pPr algn="ctr"/>
            <a:r>
              <a:rPr lang="en-US" sz="1400" dirty="0">
                <a:solidFill>
                  <a:srgbClr val="339966"/>
                </a:solidFill>
              </a:rPr>
              <a:t>CUI</a:t>
            </a:r>
            <a:endParaRPr lang="en-US" sz="1400" dirty="0">
              <a:solidFill>
                <a:schemeClr val="accent2"/>
              </a:solidFill>
            </a:endParaRPr>
          </a:p>
        </p:txBody>
      </p:sp>
      <p:sp>
        <p:nvSpPr>
          <p:cNvPr id="11" name="TextBox 10"/>
          <p:cNvSpPr txBox="1"/>
          <p:nvPr userDrawn="1"/>
        </p:nvSpPr>
        <p:spPr>
          <a:xfrm>
            <a:off x="3276600" y="990600"/>
            <a:ext cx="2590800" cy="307777"/>
          </a:xfrm>
          <a:prstGeom prst="rect">
            <a:avLst/>
          </a:prstGeom>
          <a:noFill/>
        </p:spPr>
        <p:txBody>
          <a:bodyPr wrap="square" rtlCol="0">
            <a:spAutoFit/>
          </a:bodyPr>
          <a:lstStyle/>
          <a:p>
            <a:pPr algn="ctr"/>
            <a:r>
              <a:rPr lang="en-US" sz="1400" dirty="0">
                <a:solidFill>
                  <a:srgbClr val="339966"/>
                </a:solidFill>
              </a:rPr>
              <a:t>CUI</a:t>
            </a:r>
            <a:endParaRPr lang="en-US" sz="1400" dirty="0">
              <a:solidFill>
                <a:schemeClr val="accent2"/>
              </a:solidFill>
            </a:endParaRPr>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8F9E15B-B673-4501-9831-A37A05D89DD6}" type="datetime1">
              <a:rPr lang="en-US"/>
              <a:pPr>
                <a:defRPr/>
              </a:pPr>
              <a:t>8/2/2024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7A23D8A-9E99-4178-B253-96367A2F49F6}" type="slidenum">
              <a:rPr lang="en-US"/>
              <a:pPr>
                <a:defRPr/>
              </a:pPr>
              <a:t>‹#›</a:t>
            </a:fld>
            <a:endParaRPr lang="en-US" dirty="0"/>
          </a:p>
        </p:txBody>
      </p:sp>
    </p:spTree>
    <p:extLst>
      <p:ext uri="{BB962C8B-B14F-4D97-AF65-F5344CB8AC3E}">
        <p14:creationId xmlns:p14="http://schemas.microsoft.com/office/powerpoint/2010/main" val="36594251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0"/>
            <a:ext cx="8229600" cy="838200"/>
          </a:xfrm>
          <a:prstGeom prst="rect">
            <a:avLst/>
          </a:prstGeom>
        </p:spPr>
        <p:txBody>
          <a:bodyPr vert="horz" lIns="91440" tIns="45720" rIns="91440" bIns="45720" rtlCol="0" anchor="ctr">
            <a:normAutofit/>
          </a:bodyPr>
          <a:lstStyle/>
          <a:p>
            <a:r>
              <a:rPr lang="en-US" dirty="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latin typeface="Arial" charset="0"/>
                <a:cs typeface="+mn-cs"/>
              </a:defRPr>
            </a:lvl1pPr>
          </a:lstStyle>
          <a:p>
            <a:pPr>
              <a:defRPr/>
            </a:pPr>
            <a:fld id="{6CAFBB32-F449-46B1-BFB7-2C972C762A90}" type="slidenum">
              <a:rPr lang="en-US"/>
              <a:pPr>
                <a:defRPr/>
              </a:pPr>
              <a:t>‹#›</a:t>
            </a:fld>
            <a:endParaRPr lang="en-US" dirty="0"/>
          </a:p>
        </p:txBody>
      </p:sp>
      <p:cxnSp>
        <p:nvCxnSpPr>
          <p:cNvPr id="8" name="Straight Connector 7"/>
          <p:cNvCxnSpPr>
            <a:cxnSpLocks/>
          </p:cNvCxnSpPr>
          <p:nvPr/>
        </p:nvCxnSpPr>
        <p:spPr>
          <a:xfrm>
            <a:off x="1066800" y="839788"/>
            <a:ext cx="80772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a:off x="1066800" y="914400"/>
            <a:ext cx="80772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BDF7F1FF-B167-CAEC-8145-73BC07F2E9DD}"/>
              </a:ext>
            </a:extLst>
          </p:cNvPr>
          <p:cNvPicPr>
            <a:picLocks noChangeAspect="1"/>
          </p:cNvPicPr>
          <p:nvPr userDrawn="1"/>
        </p:nvPicPr>
        <p:blipFill>
          <a:blip r:embed="rId5"/>
          <a:stretch>
            <a:fillRect/>
          </a:stretch>
        </p:blipFill>
        <p:spPr>
          <a:xfrm>
            <a:off x="0" y="0"/>
            <a:ext cx="1066800" cy="983993"/>
          </a:xfrm>
          <a:prstGeom prst="rect">
            <a:avLst/>
          </a:prstGeom>
        </p:spPr>
      </p:pic>
    </p:spTree>
  </p:cSld>
  <p:clrMap bg1="lt1" tx1="dk1" bg2="lt2" tx2="dk2" accent1="accent1" accent2="accent2" accent3="accent3" accent4="accent4" accent5="accent5" accent6="accent6" hlink="hlink" folHlink="folHlink"/>
  <p:sldLayoutIdLst>
    <p:sldLayoutId id="2147484749" r:id="rId1"/>
    <p:sldLayoutId id="2147484750" r:id="rId2"/>
    <p:sldLayoutId id="2147484755" r:id="rId3"/>
  </p:sldLayoutIdLst>
  <p:transition>
    <p:fade thruBlk="1"/>
  </p:transition>
  <p:hf hdr="0"/>
  <p:txStyles>
    <p:titleStyle>
      <a:lvl1pPr algn="r" rtl="0" eaLnBrk="1" fontAlgn="base" hangingPunct="1">
        <a:spcBef>
          <a:spcPct val="0"/>
        </a:spcBef>
        <a:spcAft>
          <a:spcPct val="0"/>
        </a:spcAft>
        <a:defRPr sz="4400" kern="1200">
          <a:solidFill>
            <a:schemeClr val="tx1"/>
          </a:solidFill>
          <a:effectLst>
            <a:outerShdw blurRad="38100" dist="38100" dir="2700000" algn="tl">
              <a:srgbClr val="000000">
                <a:alpha val="43137"/>
              </a:srgbClr>
            </a:outerShdw>
          </a:effectLst>
          <a:latin typeface="+mj-lt"/>
          <a:ea typeface="+mj-ea"/>
          <a:cs typeface="+mj-cs"/>
        </a:defRPr>
      </a:lvl1pPr>
      <a:lvl2pPr algn="r" rtl="0" eaLnBrk="1" fontAlgn="base" hangingPunct="1">
        <a:spcBef>
          <a:spcPct val="0"/>
        </a:spcBef>
        <a:spcAft>
          <a:spcPct val="0"/>
        </a:spcAft>
        <a:defRPr sz="4400">
          <a:solidFill>
            <a:schemeClr val="tx1"/>
          </a:solidFill>
          <a:latin typeface="Calibri" pitchFamily="34" charset="0"/>
        </a:defRPr>
      </a:lvl2pPr>
      <a:lvl3pPr algn="r" rtl="0" eaLnBrk="1" fontAlgn="base" hangingPunct="1">
        <a:spcBef>
          <a:spcPct val="0"/>
        </a:spcBef>
        <a:spcAft>
          <a:spcPct val="0"/>
        </a:spcAft>
        <a:defRPr sz="4400">
          <a:solidFill>
            <a:schemeClr val="tx1"/>
          </a:solidFill>
          <a:latin typeface="Calibri" pitchFamily="34" charset="0"/>
        </a:defRPr>
      </a:lvl3pPr>
      <a:lvl4pPr algn="r" rtl="0" eaLnBrk="1" fontAlgn="base" hangingPunct="1">
        <a:spcBef>
          <a:spcPct val="0"/>
        </a:spcBef>
        <a:spcAft>
          <a:spcPct val="0"/>
        </a:spcAft>
        <a:defRPr sz="4400">
          <a:solidFill>
            <a:schemeClr val="tx1"/>
          </a:solidFill>
          <a:latin typeface="Calibri" pitchFamily="34" charset="0"/>
        </a:defRPr>
      </a:lvl4pPr>
      <a:lvl5pPr algn="r" rtl="0" eaLnBrk="1" fontAlgn="base" hangingPunct="1">
        <a:spcBef>
          <a:spcPct val="0"/>
        </a:spcBef>
        <a:spcAft>
          <a:spcPct val="0"/>
        </a:spcAft>
        <a:defRPr sz="4400">
          <a:solidFill>
            <a:schemeClr val="tx1"/>
          </a:solidFill>
          <a:latin typeface="Calibri" pitchFamily="34" charset="0"/>
        </a:defRPr>
      </a:lvl5pPr>
      <a:lvl6pPr marL="457200" algn="r" rtl="0" eaLnBrk="1" fontAlgn="base" hangingPunct="1">
        <a:spcBef>
          <a:spcPct val="0"/>
        </a:spcBef>
        <a:spcAft>
          <a:spcPct val="0"/>
        </a:spcAft>
        <a:defRPr sz="4400">
          <a:solidFill>
            <a:schemeClr val="tx1"/>
          </a:solidFill>
          <a:latin typeface="Calibri" pitchFamily="34" charset="0"/>
        </a:defRPr>
      </a:lvl6pPr>
      <a:lvl7pPr marL="914400" algn="r" rtl="0" eaLnBrk="1" fontAlgn="base" hangingPunct="1">
        <a:spcBef>
          <a:spcPct val="0"/>
        </a:spcBef>
        <a:spcAft>
          <a:spcPct val="0"/>
        </a:spcAft>
        <a:defRPr sz="4400">
          <a:solidFill>
            <a:schemeClr val="tx1"/>
          </a:solidFill>
          <a:latin typeface="Calibri" pitchFamily="34" charset="0"/>
        </a:defRPr>
      </a:lvl7pPr>
      <a:lvl8pPr marL="1371600" algn="r" rtl="0" eaLnBrk="1" fontAlgn="base" hangingPunct="1">
        <a:spcBef>
          <a:spcPct val="0"/>
        </a:spcBef>
        <a:spcAft>
          <a:spcPct val="0"/>
        </a:spcAft>
        <a:defRPr sz="4400">
          <a:solidFill>
            <a:schemeClr val="tx1"/>
          </a:solidFill>
          <a:latin typeface="Calibri" pitchFamily="34" charset="0"/>
        </a:defRPr>
      </a:lvl8pPr>
      <a:lvl9pPr marL="1828800" algn="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moguard.ngb.mil/Resources/Enlisted-Promotion-System/"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moguard.ngb.mil/Resources/Enlisted-Promotion-System/"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mailto:hunter.a.gladbach.mil@army.mil"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mailto:kendall.p.kothe.mil@army.mi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1C6584-4727-5992-584D-850E96784AD6}"/>
              </a:ext>
            </a:extLst>
          </p:cNvPr>
          <p:cNvSpPr>
            <a:spLocks noGrp="1"/>
          </p:cNvSpPr>
          <p:nvPr>
            <p:ph type="ctrTitle"/>
          </p:nvPr>
        </p:nvSpPr>
        <p:spPr>
          <a:xfrm>
            <a:off x="685800" y="1882775"/>
            <a:ext cx="7772400" cy="1470025"/>
          </a:xfrm>
        </p:spPr>
        <p:txBody>
          <a:bodyPr>
            <a:normAutofit fontScale="90000"/>
          </a:bodyPr>
          <a:lstStyle/>
          <a:p>
            <a:pPr algn="ctr"/>
            <a:r>
              <a:rPr lang="en-US" sz="7200" b="1" dirty="0"/>
              <a:t> </a:t>
            </a:r>
            <a:br>
              <a:rPr lang="en-US" sz="7200" b="1" dirty="0"/>
            </a:br>
            <a:r>
              <a:rPr lang="en-US" sz="4900" b="1" dirty="0"/>
              <a:t>Educate the Force: </a:t>
            </a:r>
            <a:br>
              <a:rPr lang="en-US" sz="4900" b="1" dirty="0"/>
            </a:br>
            <a:br>
              <a:rPr lang="en-US" sz="6000" b="1" dirty="0"/>
            </a:br>
            <a:br>
              <a:rPr lang="en-US" sz="6000" b="1" dirty="0"/>
            </a:br>
            <a:r>
              <a:rPr lang="en-US" sz="4900" b="1" dirty="0"/>
              <a:t>Enlisted Promotions</a:t>
            </a:r>
            <a:endParaRPr lang="en-US" sz="4900" dirty="0"/>
          </a:p>
        </p:txBody>
      </p:sp>
      <p:pic>
        <p:nvPicPr>
          <p:cNvPr id="2" name="Picture 2" descr="Enlisted Rank Structure, Personnel Development Office, U.S. Army Ordnance  Corps">
            <a:extLst>
              <a:ext uri="{FF2B5EF4-FFF2-40B4-BE49-F238E27FC236}">
                <a16:creationId xmlns:a16="http://schemas.microsoft.com/office/drawing/2014/main" id="{8CEC6431-FF2F-9166-5366-E79EB325C0C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 b="92000" l="1556" r="96889">
                        <a14:foregroundMark x1="9111" y1="78000" x2="6667" y2="51000"/>
                        <a14:foregroundMark x1="5778" y1="63000" x2="1556" y2="83000"/>
                        <a14:foregroundMark x1="37778" y1="87000" x2="37778" y2="87000"/>
                        <a14:foregroundMark x1="73333" y1="86000" x2="73333" y2="86000"/>
                        <a14:foregroundMark x1="89556" y1="86000" x2="89556" y2="86000"/>
                        <a14:foregroundMark x1="92444" y1="83000" x2="92667" y2="81000"/>
                        <a14:foregroundMark x1="97111" y1="29000" x2="97111" y2="68000"/>
                        <a14:foregroundMark x1="84667" y1="7000" x2="84667" y2="7000"/>
                        <a14:foregroundMark x1="76667" y1="1000" x2="76667" y2="1000"/>
                        <a14:foregroundMark x1="36889" y1="92000" x2="36889" y2="92000"/>
                        <a14:foregroundMark x1="20444" y1="86000" x2="20444" y2="86000"/>
                        <a14:foregroundMark x1="9333" y1="85000" x2="9333" y2="85000"/>
                      </a14:backgroundRemoval>
                    </a14:imgEffect>
                  </a14:imgLayer>
                </a14:imgProps>
              </a:ext>
              <a:ext uri="{28A0092B-C50C-407E-A947-70E740481C1C}">
                <a14:useLocalDpi xmlns:a14="http://schemas.microsoft.com/office/drawing/2010/main" val="0"/>
              </a:ext>
            </a:extLst>
          </a:blip>
          <a:srcRect/>
          <a:stretch>
            <a:fillRect/>
          </a:stretch>
        </p:blipFill>
        <p:spPr bwMode="auto">
          <a:xfrm>
            <a:off x="1445414" y="2370664"/>
            <a:ext cx="6253172" cy="1389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738316"/>
      </p:ext>
    </p:extLst>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1"/>
          <p:cNvSpPr>
            <a:spLocks noChangeArrowheads="1"/>
          </p:cNvSpPr>
          <p:nvPr/>
        </p:nvSpPr>
        <p:spPr bwMode="auto">
          <a:xfrm>
            <a:off x="0" y="1530709"/>
            <a:ext cx="9144000" cy="2862322"/>
          </a:xfrm>
          <a:prstGeom prst="rect">
            <a:avLst/>
          </a:prstGeom>
          <a:noFill/>
          <a:ln w="9525">
            <a:noFill/>
            <a:miter lim="800000"/>
            <a:headEnd/>
            <a:tailEnd/>
          </a:ln>
        </p:spPr>
        <p:txBody>
          <a:bodyPr anchor="ctr">
            <a:spAutoFit/>
          </a:bodyPr>
          <a:lstStyle/>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p:txBody>
      </p:sp>
      <p:sp>
        <p:nvSpPr>
          <p:cNvPr id="4" name="Rectangle 3"/>
          <p:cNvSpPr>
            <a:spLocks noChangeArrowheads="1"/>
          </p:cNvSpPr>
          <p:nvPr/>
        </p:nvSpPr>
        <p:spPr bwMode="auto">
          <a:xfrm>
            <a:off x="533400" y="228600"/>
            <a:ext cx="8610600" cy="523220"/>
          </a:xfrm>
          <a:prstGeom prst="rect">
            <a:avLst/>
          </a:prstGeom>
          <a:noFill/>
          <a:ln w="9525">
            <a:noFill/>
            <a:miter lim="800000"/>
            <a:headEnd/>
            <a:tailEnd/>
          </a:ln>
        </p:spPr>
        <p:txBody>
          <a:bodyPr wrap="square">
            <a:spAutoFit/>
          </a:bodyPr>
          <a:lstStyle/>
          <a:p>
            <a:pPr algn="ctr"/>
            <a:r>
              <a:rPr lang="en-US" sz="2800" dirty="0">
                <a:effectLst>
                  <a:outerShdw blurRad="38100" dist="38100" dir="2700000" algn="tl">
                    <a:srgbClr val="000000">
                      <a:alpha val="43137"/>
                    </a:srgbClr>
                  </a:outerShdw>
                </a:effectLst>
                <a:latin typeface="+mj-lt"/>
                <a:cs typeface="Times New Roman" pitchFamily="18" charset="0"/>
              </a:rPr>
              <a:t>Statewide Vacancy Announcements (SWVA) </a:t>
            </a:r>
          </a:p>
        </p:txBody>
      </p:sp>
      <p:sp>
        <p:nvSpPr>
          <p:cNvPr id="3" name="Content Placeholder 2">
            <a:extLst>
              <a:ext uri="{FF2B5EF4-FFF2-40B4-BE49-F238E27FC236}">
                <a16:creationId xmlns:a16="http://schemas.microsoft.com/office/drawing/2014/main" id="{B06C8581-AD31-6DFD-E8AE-4DB2FCF7DF1C}"/>
              </a:ext>
            </a:extLst>
          </p:cNvPr>
          <p:cNvSpPr>
            <a:spLocks noGrp="1"/>
          </p:cNvSpPr>
          <p:nvPr>
            <p:ph idx="1"/>
          </p:nvPr>
        </p:nvSpPr>
        <p:spPr>
          <a:xfrm>
            <a:off x="457200" y="1600200"/>
            <a:ext cx="8763000" cy="5257800"/>
          </a:xfrm>
        </p:spPr>
        <p:txBody>
          <a:bodyPr/>
          <a:lstStyle/>
          <a:p>
            <a:pPr marL="342900" marR="740410" lvl="0" indent="-342900">
              <a:spcBef>
                <a:spcPts val="0"/>
              </a:spcBef>
              <a:spcAft>
                <a:spcPts val="1600"/>
              </a:spcAft>
              <a:buFont typeface="Arial" panose="020B0604020202020204" pitchFamily="34" charset="0"/>
              <a:buChar char="•"/>
              <a:tabLst>
                <a:tab pos="457200" algn="l"/>
              </a:tabLst>
            </a:pPr>
            <a:r>
              <a:rPr lang="en-US" sz="2100" kern="100" dirty="0">
                <a:effectLst/>
                <a:ea typeface="Calibri" panose="020F0502020204030204" pitchFamily="34" charset="0"/>
                <a:cs typeface="Times New Roman" panose="02020603050405020304" pitchFamily="18" charset="0"/>
              </a:rPr>
              <a:t>Designed to fill critical NCO vacancies which are unable to be filled through the EPS list</a:t>
            </a:r>
            <a:endParaRPr lang="en-US" sz="1000" kern="100" dirty="0">
              <a:effectLst/>
              <a:ea typeface="Calibri" panose="020F0502020204030204" pitchFamily="34" charset="0"/>
              <a:cs typeface="Times New Roman" panose="02020603050405020304" pitchFamily="18" charset="0"/>
            </a:endParaRPr>
          </a:p>
          <a:p>
            <a:pPr marL="342900" marR="740410" lvl="0" indent="-342900">
              <a:spcBef>
                <a:spcPts val="0"/>
              </a:spcBef>
              <a:spcAft>
                <a:spcPts val="1600"/>
              </a:spcAft>
              <a:buFont typeface="Arial" panose="020B0604020202020204" pitchFamily="34" charset="0"/>
              <a:buChar char="•"/>
              <a:tabLst>
                <a:tab pos="457200" algn="l"/>
              </a:tabLst>
            </a:pPr>
            <a:r>
              <a:rPr lang="en-US" sz="2100" kern="100" dirty="0">
                <a:effectLst/>
                <a:ea typeface="Calibri" panose="020F0502020204030204" pitchFamily="34" charset="0"/>
                <a:cs typeface="Times New Roman" panose="02020603050405020304" pitchFamily="18" charset="0"/>
              </a:rPr>
              <a:t>SGT-SGM vacancies are advertised statewide and can be found/received through email, the Missouri National Guard website, and your unit’s bulletin board</a:t>
            </a:r>
          </a:p>
          <a:p>
            <a:pPr marL="342900" marR="740410" lvl="0" indent="-342900">
              <a:spcBef>
                <a:spcPts val="0"/>
              </a:spcBef>
              <a:spcAft>
                <a:spcPts val="1600"/>
              </a:spcAft>
              <a:buFont typeface="Arial" panose="020B0604020202020204" pitchFamily="34" charset="0"/>
              <a:buChar char="•"/>
              <a:tabLst>
                <a:tab pos="457200" algn="l"/>
              </a:tabLst>
            </a:pPr>
            <a:r>
              <a:rPr lang="en-US" sz="2100" kern="100" dirty="0">
                <a:effectLst/>
                <a:ea typeface="Calibri" panose="020F0502020204030204" pitchFamily="34" charset="0"/>
                <a:cs typeface="Times New Roman" panose="02020603050405020304" pitchFamily="18" charset="0"/>
              </a:rPr>
              <a:t>Soldiers that are 2 grades below the authorized grade for the advertised vacancy are authorized to apply</a:t>
            </a:r>
          </a:p>
          <a:p>
            <a:pPr marL="342900" marR="740410" lvl="0" indent="-342900">
              <a:spcBef>
                <a:spcPts val="0"/>
              </a:spcBef>
              <a:spcAft>
                <a:spcPts val="1600"/>
              </a:spcAft>
              <a:buFont typeface="Arial" panose="020B0604020202020204" pitchFamily="34" charset="0"/>
              <a:buChar char="•"/>
              <a:tabLst>
                <a:tab pos="457200" algn="l"/>
              </a:tabLst>
            </a:pPr>
            <a:r>
              <a:rPr lang="en-US" sz="2100" kern="100" dirty="0">
                <a:effectLst/>
                <a:ea typeface="Calibri" panose="020F0502020204030204" pitchFamily="34" charset="0"/>
                <a:cs typeface="Times New Roman" panose="02020603050405020304" pitchFamily="18" charset="0"/>
              </a:rPr>
              <a:t>If selected, Soldiers that are not duty MOS qualified must agree to become duty MOS qualified within 1 year </a:t>
            </a:r>
          </a:p>
          <a:p>
            <a:pPr marL="342900" marR="740410" lvl="0" indent="-342900">
              <a:spcBef>
                <a:spcPts val="0"/>
              </a:spcBef>
              <a:spcAft>
                <a:spcPts val="600"/>
              </a:spcAft>
              <a:buFont typeface="Arial" panose="020B0604020202020204" pitchFamily="34" charset="0"/>
              <a:buChar char="•"/>
              <a:tabLst>
                <a:tab pos="457200" algn="l"/>
              </a:tabLs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5137908"/>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1"/>
          <p:cNvSpPr>
            <a:spLocks noChangeArrowheads="1"/>
          </p:cNvSpPr>
          <p:nvPr/>
        </p:nvSpPr>
        <p:spPr bwMode="auto">
          <a:xfrm>
            <a:off x="0" y="1530709"/>
            <a:ext cx="9144000" cy="2862322"/>
          </a:xfrm>
          <a:prstGeom prst="rect">
            <a:avLst/>
          </a:prstGeom>
          <a:noFill/>
          <a:ln w="9525">
            <a:noFill/>
            <a:miter lim="800000"/>
            <a:headEnd/>
            <a:tailEnd/>
          </a:ln>
        </p:spPr>
        <p:txBody>
          <a:bodyPr anchor="ctr">
            <a:spAutoFit/>
          </a:bodyPr>
          <a:lstStyle/>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p:txBody>
      </p:sp>
      <p:sp>
        <p:nvSpPr>
          <p:cNvPr id="3" name="Content Placeholder 2">
            <a:extLst>
              <a:ext uri="{FF2B5EF4-FFF2-40B4-BE49-F238E27FC236}">
                <a16:creationId xmlns:a16="http://schemas.microsoft.com/office/drawing/2014/main" id="{B06C8581-AD31-6DFD-E8AE-4DB2FCF7DF1C}"/>
              </a:ext>
            </a:extLst>
          </p:cNvPr>
          <p:cNvSpPr>
            <a:spLocks noGrp="1"/>
          </p:cNvSpPr>
          <p:nvPr>
            <p:ph idx="1"/>
          </p:nvPr>
        </p:nvSpPr>
        <p:spPr>
          <a:xfrm>
            <a:off x="457200" y="1600200"/>
            <a:ext cx="8763000" cy="5257800"/>
          </a:xfrm>
        </p:spPr>
        <p:txBody>
          <a:bodyPr/>
          <a:lstStyle/>
          <a:p>
            <a:pPr marL="342900" marR="740410" lvl="0" indent="-342900">
              <a:spcBef>
                <a:spcPts val="0"/>
              </a:spcBef>
              <a:spcAft>
                <a:spcPts val="600"/>
              </a:spcAft>
              <a:buFont typeface="Arial" panose="020B0604020202020204" pitchFamily="34" charset="0"/>
              <a:buChar char="•"/>
              <a:tabLst>
                <a:tab pos="457200" algn="l"/>
              </a:tabLst>
            </a:pPr>
            <a:r>
              <a:rPr lang="en-US" sz="2100" kern="100" dirty="0">
                <a:ea typeface="Calibri" panose="020F0502020204030204" pitchFamily="34" charset="0"/>
                <a:cs typeface="Times New Roman" panose="02020603050405020304" pitchFamily="18" charset="0"/>
              </a:rPr>
              <a:t>Soldiers selected by SWVA must meet the following requirements for promotion:</a:t>
            </a:r>
          </a:p>
          <a:p>
            <a:pPr marL="342900" marR="740410" lvl="0" indent="-342900">
              <a:spcBef>
                <a:spcPts val="0"/>
              </a:spcBef>
              <a:spcAft>
                <a:spcPts val="600"/>
              </a:spcAft>
              <a:buFont typeface="Arial" panose="020B0604020202020204" pitchFamily="34" charset="0"/>
              <a:buChar char="•"/>
              <a:tabLst>
                <a:tab pos="457200" algn="l"/>
              </a:tabLst>
            </a:pPr>
            <a:endParaRPr lang="en-US" sz="2100" b="1" kern="100" dirty="0">
              <a:effectLst/>
              <a:ea typeface="Calibri" panose="020F0502020204030204" pitchFamily="34" charset="0"/>
              <a:cs typeface="Times New Roman" panose="02020603050405020304" pitchFamily="18" charset="0"/>
            </a:endParaRPr>
          </a:p>
          <a:p>
            <a:pPr marL="0" marR="740410" lvl="0" indent="0">
              <a:spcBef>
                <a:spcPts val="0"/>
              </a:spcBef>
              <a:spcAft>
                <a:spcPts val="600"/>
              </a:spcAft>
              <a:buNone/>
              <a:tabLst>
                <a:tab pos="457200" algn="l"/>
              </a:tabLst>
            </a:pPr>
            <a:r>
              <a:rPr lang="en-US" sz="2100" b="1" kern="100" dirty="0">
                <a:ea typeface="Calibri" panose="020F0502020204030204" pitchFamily="34" charset="0"/>
                <a:cs typeface="Times New Roman" panose="02020603050405020304" pitchFamily="18" charset="0"/>
              </a:rPr>
              <a:t>		</a:t>
            </a:r>
            <a:r>
              <a:rPr lang="en-US" sz="1800" b="1" kern="100" dirty="0">
                <a:effectLst/>
                <a:ea typeface="Calibri" panose="020F0502020204030204" pitchFamily="34" charset="0"/>
                <a:cs typeface="Times New Roman" panose="02020603050405020304" pitchFamily="18" charset="0"/>
              </a:rPr>
              <a:t>Duty MOS </a:t>
            </a:r>
            <a:r>
              <a:rPr lang="en-US" sz="1800" kern="100" dirty="0">
                <a:ea typeface="Calibri" panose="020F0502020204030204" pitchFamily="34" charset="0"/>
                <a:cs typeface="Times New Roman" panose="02020603050405020304" pitchFamily="18" charset="0"/>
              </a:rPr>
              <a:t>q</a:t>
            </a:r>
            <a:r>
              <a:rPr lang="en-US" sz="1800" kern="100" dirty="0">
                <a:effectLst/>
                <a:ea typeface="Calibri" panose="020F0502020204030204" pitchFamily="34" charset="0"/>
                <a:cs typeface="Times New Roman" panose="02020603050405020304" pitchFamily="18" charset="0"/>
              </a:rPr>
              <a:t>ualified</a:t>
            </a:r>
          </a:p>
          <a:p>
            <a:pPr marL="400050" marR="740410" lvl="1" indent="0">
              <a:spcBef>
                <a:spcPts val="0"/>
              </a:spcBef>
              <a:spcAft>
                <a:spcPts val="600"/>
              </a:spcAft>
              <a:buNone/>
              <a:tabLst>
                <a:tab pos="457200" algn="l"/>
              </a:tabLst>
            </a:pPr>
            <a:r>
              <a:rPr lang="en-US" sz="1800" b="1" kern="100" dirty="0">
                <a:effectLst/>
                <a:ea typeface="Calibri" panose="020F0502020204030204" pitchFamily="34" charset="0"/>
                <a:cs typeface="Times New Roman" panose="02020603050405020304" pitchFamily="18" charset="0"/>
              </a:rPr>
              <a:t>		</a:t>
            </a:r>
          </a:p>
          <a:p>
            <a:pPr marL="400050" marR="740410" lvl="1" indent="0">
              <a:spcBef>
                <a:spcPts val="0"/>
              </a:spcBef>
              <a:spcAft>
                <a:spcPts val="600"/>
              </a:spcAft>
              <a:buNone/>
              <a:tabLst>
                <a:tab pos="457200" algn="l"/>
              </a:tabLst>
            </a:pPr>
            <a:r>
              <a:rPr lang="en-US" sz="1800" b="1" kern="100" dirty="0">
                <a:ea typeface="Calibri" panose="020F0502020204030204" pitchFamily="34" charset="0"/>
                <a:cs typeface="Times New Roman" panose="02020603050405020304" pitchFamily="18" charset="0"/>
              </a:rPr>
              <a:t>		</a:t>
            </a:r>
            <a:r>
              <a:rPr lang="en-US" sz="1800" b="1" kern="100" dirty="0">
                <a:effectLst/>
                <a:ea typeface="Calibri" panose="020F0502020204030204" pitchFamily="34" charset="0"/>
                <a:cs typeface="Times New Roman" panose="02020603050405020304" pitchFamily="18" charset="0"/>
              </a:rPr>
              <a:t>PME complete </a:t>
            </a:r>
            <a:r>
              <a:rPr lang="en-US" sz="1800" kern="100" dirty="0">
                <a:effectLst/>
                <a:ea typeface="Calibri" panose="020F0502020204030204" pitchFamily="34" charset="0"/>
                <a:cs typeface="Times New Roman" panose="02020603050405020304" pitchFamily="18" charset="0"/>
              </a:rPr>
              <a:t>for the applicable higher grade</a:t>
            </a:r>
          </a:p>
          <a:p>
            <a:pPr marL="400050" marR="740410" lvl="1" indent="0">
              <a:spcBef>
                <a:spcPts val="0"/>
              </a:spcBef>
              <a:spcAft>
                <a:spcPts val="600"/>
              </a:spcAft>
              <a:buNone/>
              <a:tabLst>
                <a:tab pos="457200" algn="l"/>
              </a:tabLst>
            </a:pPr>
            <a:r>
              <a:rPr lang="en-US" sz="1800" b="1" kern="100" dirty="0">
                <a:effectLst/>
                <a:ea typeface="Calibri" panose="020F0502020204030204" pitchFamily="34" charset="0"/>
                <a:cs typeface="Times New Roman" panose="02020603050405020304" pitchFamily="18" charset="0"/>
              </a:rPr>
              <a:t>		</a:t>
            </a:r>
          </a:p>
          <a:p>
            <a:pPr marL="400050" marR="740410" lvl="1" indent="0">
              <a:spcBef>
                <a:spcPts val="0"/>
              </a:spcBef>
              <a:spcAft>
                <a:spcPts val="600"/>
              </a:spcAft>
              <a:buNone/>
              <a:tabLst>
                <a:tab pos="457200" algn="l"/>
              </a:tabLst>
            </a:pPr>
            <a:r>
              <a:rPr lang="en-US" sz="1800" b="1" kern="100" dirty="0">
                <a:ea typeface="Calibri" panose="020F0502020204030204" pitchFamily="34" charset="0"/>
                <a:cs typeface="Times New Roman" panose="02020603050405020304" pitchFamily="18" charset="0"/>
              </a:rPr>
              <a:t>		</a:t>
            </a:r>
            <a:r>
              <a:rPr lang="en-US" sz="1800" b="1" kern="100" dirty="0">
                <a:effectLst/>
                <a:ea typeface="Calibri" panose="020F0502020204030204" pitchFamily="34" charset="0"/>
                <a:cs typeface="Times New Roman" panose="02020603050405020304" pitchFamily="18" charset="0"/>
              </a:rPr>
              <a:t>Promotion list </a:t>
            </a:r>
            <a:r>
              <a:rPr lang="en-US" sz="1800" kern="100" dirty="0">
                <a:effectLst/>
                <a:ea typeface="Calibri" panose="020F0502020204030204" pitchFamily="34" charset="0"/>
                <a:cs typeface="Times New Roman" panose="02020603050405020304" pitchFamily="18" charset="0"/>
              </a:rPr>
              <a:t>status</a:t>
            </a:r>
          </a:p>
        </p:txBody>
      </p:sp>
      <p:sp>
        <p:nvSpPr>
          <p:cNvPr id="4" name="Rectangle 3">
            <a:extLst>
              <a:ext uri="{FF2B5EF4-FFF2-40B4-BE49-F238E27FC236}">
                <a16:creationId xmlns:a16="http://schemas.microsoft.com/office/drawing/2014/main" id="{F54E70C2-30B7-8EC3-2E70-C63799D4CE3C}"/>
              </a:ext>
            </a:extLst>
          </p:cNvPr>
          <p:cNvSpPr>
            <a:spLocks noChangeArrowheads="1"/>
          </p:cNvSpPr>
          <p:nvPr/>
        </p:nvSpPr>
        <p:spPr bwMode="auto">
          <a:xfrm>
            <a:off x="533400" y="228600"/>
            <a:ext cx="8610600" cy="523220"/>
          </a:xfrm>
          <a:prstGeom prst="rect">
            <a:avLst/>
          </a:prstGeom>
          <a:noFill/>
          <a:ln w="9525">
            <a:noFill/>
            <a:miter lim="800000"/>
            <a:headEnd/>
            <a:tailEnd/>
          </a:ln>
        </p:spPr>
        <p:txBody>
          <a:bodyPr wrap="square">
            <a:spAutoFit/>
          </a:bodyPr>
          <a:lstStyle/>
          <a:p>
            <a:pPr algn="ctr"/>
            <a:r>
              <a:rPr lang="en-US" sz="2800" dirty="0">
                <a:effectLst>
                  <a:outerShdw blurRad="38100" dist="38100" dir="2700000" algn="tl">
                    <a:srgbClr val="000000">
                      <a:alpha val="43137"/>
                    </a:srgbClr>
                  </a:outerShdw>
                </a:effectLst>
                <a:latin typeface="+mj-lt"/>
                <a:cs typeface="Times New Roman" pitchFamily="18" charset="0"/>
              </a:rPr>
              <a:t>Statewide Vacancy Announcements (SWVA) </a:t>
            </a:r>
          </a:p>
        </p:txBody>
      </p:sp>
    </p:spTree>
    <p:extLst>
      <p:ext uri="{BB962C8B-B14F-4D97-AF65-F5344CB8AC3E}">
        <p14:creationId xmlns:p14="http://schemas.microsoft.com/office/powerpoint/2010/main" val="530885351"/>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91277-544C-2125-E342-152B6881311E}"/>
              </a:ext>
            </a:extLst>
          </p:cNvPr>
          <p:cNvSpPr>
            <a:spLocks noGrp="1"/>
          </p:cNvSpPr>
          <p:nvPr>
            <p:ph type="ctrTitle"/>
          </p:nvPr>
        </p:nvSpPr>
        <p:spPr>
          <a:xfrm>
            <a:off x="685800" y="3406775"/>
            <a:ext cx="7772400" cy="1470025"/>
          </a:xfrm>
        </p:spPr>
        <p:txBody>
          <a:bodyPr>
            <a:normAutofit fontScale="90000"/>
          </a:bodyPr>
          <a:lstStyle/>
          <a:p>
            <a:pPr algn="ctr"/>
            <a:br>
              <a:rPr lang="en-US" dirty="0"/>
            </a:br>
            <a:br>
              <a:rPr lang="en-US" dirty="0"/>
            </a:br>
            <a:br>
              <a:rPr lang="en-US" dirty="0">
                <a:hlinkClick r:id="rId3"/>
              </a:rPr>
            </a:br>
            <a:br>
              <a:rPr lang="en-US" dirty="0"/>
            </a:br>
            <a:endParaRPr lang="en-US" dirty="0"/>
          </a:p>
        </p:txBody>
      </p:sp>
      <p:sp>
        <p:nvSpPr>
          <p:cNvPr id="3" name="Rectangle 2">
            <a:extLst>
              <a:ext uri="{FF2B5EF4-FFF2-40B4-BE49-F238E27FC236}">
                <a16:creationId xmlns:a16="http://schemas.microsoft.com/office/drawing/2014/main" id="{4B71220B-4E3E-8958-DA95-B509D17B8E02}"/>
              </a:ext>
            </a:extLst>
          </p:cNvPr>
          <p:cNvSpPr>
            <a:spLocks noChangeArrowheads="1"/>
          </p:cNvSpPr>
          <p:nvPr/>
        </p:nvSpPr>
        <p:spPr bwMode="auto">
          <a:xfrm>
            <a:off x="0" y="228600"/>
            <a:ext cx="9144000" cy="584775"/>
          </a:xfrm>
          <a:prstGeom prst="rect">
            <a:avLst/>
          </a:prstGeom>
          <a:noFill/>
          <a:ln w="9525">
            <a:noFill/>
            <a:miter lim="800000"/>
            <a:headEnd/>
            <a:tailEnd/>
          </a:ln>
        </p:spPr>
        <p:txBody>
          <a:bodyPr wrap="square">
            <a:spAutoFit/>
          </a:bodyPr>
          <a:lstStyle/>
          <a:p>
            <a:pPr algn="ctr"/>
            <a:r>
              <a:rPr lang="en-US" sz="3200" dirty="0">
                <a:effectLst>
                  <a:outerShdw blurRad="38100" dist="38100" dir="2700000" algn="tl">
                    <a:srgbClr val="000000">
                      <a:alpha val="43137"/>
                    </a:srgbClr>
                  </a:outerShdw>
                </a:effectLst>
                <a:latin typeface="+mj-lt"/>
              </a:rPr>
              <a:t>Automatic Promotions</a:t>
            </a:r>
          </a:p>
        </p:txBody>
      </p:sp>
      <p:sp>
        <p:nvSpPr>
          <p:cNvPr id="6" name="TextBox 5">
            <a:extLst>
              <a:ext uri="{FF2B5EF4-FFF2-40B4-BE49-F238E27FC236}">
                <a16:creationId xmlns:a16="http://schemas.microsoft.com/office/drawing/2014/main" id="{4AE2E107-8958-25F3-675F-E803B6FF70A0}"/>
              </a:ext>
            </a:extLst>
          </p:cNvPr>
          <p:cNvSpPr txBox="1"/>
          <p:nvPr/>
        </p:nvSpPr>
        <p:spPr>
          <a:xfrm>
            <a:off x="457200" y="1600200"/>
            <a:ext cx="8686800" cy="3600986"/>
          </a:xfrm>
          <a:prstGeom prst="rect">
            <a:avLst/>
          </a:prstGeom>
          <a:noFill/>
        </p:spPr>
        <p:txBody>
          <a:bodyPr wrap="square" rtlCol="0">
            <a:spAutoFit/>
          </a:bodyPr>
          <a:lstStyle/>
          <a:p>
            <a:pPr marL="285750" indent="-285750">
              <a:buFont typeface="Arial" panose="020B0604020202020204" pitchFamily="34" charset="0"/>
              <a:buChar char="•"/>
            </a:pPr>
            <a:r>
              <a:rPr lang="en-US" sz="2100" dirty="0">
                <a:latin typeface="+mn-lt"/>
              </a:rPr>
              <a:t>For the ranks of:</a:t>
            </a:r>
          </a:p>
          <a:p>
            <a:endParaRPr lang="en-US" sz="1000" dirty="0">
              <a:latin typeface="+mn-lt"/>
            </a:endParaRPr>
          </a:p>
          <a:p>
            <a:r>
              <a:rPr lang="en-US" sz="2100" dirty="0">
                <a:latin typeface="+mn-lt"/>
              </a:rPr>
              <a:t>	Private Enlisted Two (PV2) – </a:t>
            </a:r>
            <a:r>
              <a:rPr lang="en-US" sz="2100" u="sng" dirty="0">
                <a:latin typeface="+mn-lt"/>
              </a:rPr>
              <a:t>6 months</a:t>
            </a:r>
            <a:r>
              <a:rPr lang="en-US" sz="2100" dirty="0">
                <a:latin typeface="+mn-lt"/>
              </a:rPr>
              <a:t> TIS</a:t>
            </a:r>
          </a:p>
          <a:p>
            <a:endParaRPr lang="en-US" sz="1000" dirty="0">
              <a:latin typeface="+mn-lt"/>
            </a:endParaRPr>
          </a:p>
          <a:p>
            <a:r>
              <a:rPr lang="en-US" sz="2100" dirty="0">
                <a:latin typeface="+mn-lt"/>
              </a:rPr>
              <a:t>	Private First Class (PFC) – </a:t>
            </a:r>
            <a:r>
              <a:rPr lang="en-US" sz="2100" u="sng" dirty="0">
                <a:latin typeface="+mn-lt"/>
              </a:rPr>
              <a:t>12 months</a:t>
            </a:r>
            <a:r>
              <a:rPr lang="en-US" sz="2100" dirty="0">
                <a:latin typeface="+mn-lt"/>
              </a:rPr>
              <a:t> TIS &amp; </a:t>
            </a:r>
            <a:r>
              <a:rPr lang="en-US" sz="2100" u="sng" dirty="0">
                <a:latin typeface="+mn-lt"/>
              </a:rPr>
              <a:t>4 months</a:t>
            </a:r>
            <a:r>
              <a:rPr lang="en-US" sz="2100" dirty="0">
                <a:latin typeface="+mn-lt"/>
              </a:rPr>
              <a:t> as PV2</a:t>
            </a:r>
          </a:p>
          <a:p>
            <a:endParaRPr lang="en-US" sz="1000" dirty="0">
              <a:latin typeface="+mn-lt"/>
            </a:endParaRPr>
          </a:p>
          <a:p>
            <a:r>
              <a:rPr lang="en-US" sz="2100" dirty="0">
                <a:latin typeface="+mn-lt"/>
              </a:rPr>
              <a:t>	Specialist (SPC) – </a:t>
            </a:r>
            <a:r>
              <a:rPr lang="en-US" sz="2100" u="sng" dirty="0">
                <a:latin typeface="+mn-lt"/>
              </a:rPr>
              <a:t>24 months</a:t>
            </a:r>
            <a:r>
              <a:rPr lang="en-US" sz="2100" dirty="0">
                <a:latin typeface="+mn-lt"/>
              </a:rPr>
              <a:t> TIS &amp; </a:t>
            </a:r>
            <a:r>
              <a:rPr lang="en-US" sz="2100" u="sng" dirty="0">
                <a:latin typeface="+mn-lt"/>
              </a:rPr>
              <a:t>6 months</a:t>
            </a:r>
            <a:r>
              <a:rPr lang="en-US" sz="2100" dirty="0">
                <a:latin typeface="+mn-lt"/>
              </a:rPr>
              <a:t> as PFC</a:t>
            </a:r>
          </a:p>
          <a:p>
            <a:endParaRPr lang="en-US" sz="1000" dirty="0">
              <a:latin typeface="+mn-lt"/>
            </a:endParaRPr>
          </a:p>
          <a:p>
            <a:pPr marL="285750" indent="-285750">
              <a:buFont typeface="Arial" panose="020B0604020202020204" pitchFamily="34" charset="0"/>
              <a:buChar char="•"/>
            </a:pPr>
            <a:r>
              <a:rPr lang="en-US" sz="2100" dirty="0">
                <a:latin typeface="+mn-lt"/>
              </a:rPr>
              <a:t>Automatically processed by IPPS-A</a:t>
            </a:r>
          </a:p>
          <a:p>
            <a:pPr marL="285750" indent="-285750">
              <a:buFont typeface="Arial" panose="020B0604020202020204" pitchFamily="34" charset="0"/>
              <a:buChar char="•"/>
            </a:pPr>
            <a:endParaRPr lang="en-US" sz="1000" dirty="0">
              <a:latin typeface="+mn-lt"/>
            </a:endParaRPr>
          </a:p>
          <a:p>
            <a:pPr marL="285750" indent="-285750">
              <a:buFont typeface="Arial" panose="020B0604020202020204" pitchFamily="34" charset="0"/>
              <a:buChar char="•"/>
            </a:pPr>
            <a:r>
              <a:rPr lang="en-US" sz="2100" dirty="0">
                <a:latin typeface="+mn-lt"/>
              </a:rPr>
              <a:t>Soldiers must be in good standing</a:t>
            </a:r>
          </a:p>
          <a:p>
            <a:pPr marL="285750" indent="-285750">
              <a:buFont typeface="Arial" panose="020B0604020202020204" pitchFamily="34" charset="0"/>
              <a:buChar char="•"/>
            </a:pPr>
            <a:endParaRPr lang="en-US" sz="1000" dirty="0">
              <a:latin typeface="+mn-lt"/>
            </a:endParaRPr>
          </a:p>
          <a:p>
            <a:pPr marL="285750" indent="-285750">
              <a:buFont typeface="Arial" panose="020B0604020202020204" pitchFamily="34" charset="0"/>
              <a:buChar char="•"/>
            </a:pPr>
            <a:r>
              <a:rPr lang="en-US" sz="2100" dirty="0">
                <a:latin typeface="+mn-lt"/>
              </a:rPr>
              <a:t>Commanders may deny automatic promotions before a Soldier attains eligibility</a:t>
            </a:r>
          </a:p>
        </p:txBody>
      </p:sp>
    </p:spTree>
    <p:extLst>
      <p:ext uri="{BB962C8B-B14F-4D97-AF65-F5344CB8AC3E}">
        <p14:creationId xmlns:p14="http://schemas.microsoft.com/office/powerpoint/2010/main" val="604999058"/>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91277-544C-2125-E342-152B6881311E}"/>
              </a:ext>
            </a:extLst>
          </p:cNvPr>
          <p:cNvSpPr>
            <a:spLocks noGrp="1"/>
          </p:cNvSpPr>
          <p:nvPr>
            <p:ph type="ctrTitle"/>
          </p:nvPr>
        </p:nvSpPr>
        <p:spPr>
          <a:xfrm>
            <a:off x="685800" y="3406775"/>
            <a:ext cx="7772400" cy="1470025"/>
          </a:xfrm>
        </p:spPr>
        <p:txBody>
          <a:bodyPr>
            <a:normAutofit fontScale="90000"/>
          </a:bodyPr>
          <a:lstStyle/>
          <a:p>
            <a:pPr algn="ctr"/>
            <a:br>
              <a:rPr lang="en-US" dirty="0"/>
            </a:br>
            <a:br>
              <a:rPr lang="en-US" dirty="0"/>
            </a:br>
            <a:br>
              <a:rPr lang="en-US" dirty="0">
                <a:hlinkClick r:id="rId3"/>
              </a:rPr>
            </a:br>
            <a:br>
              <a:rPr lang="en-US" dirty="0"/>
            </a:br>
            <a:endParaRPr lang="en-US" dirty="0"/>
          </a:p>
        </p:txBody>
      </p:sp>
      <p:sp>
        <p:nvSpPr>
          <p:cNvPr id="3" name="Rectangle 2">
            <a:extLst>
              <a:ext uri="{FF2B5EF4-FFF2-40B4-BE49-F238E27FC236}">
                <a16:creationId xmlns:a16="http://schemas.microsoft.com/office/drawing/2014/main" id="{4B71220B-4E3E-8958-DA95-B509D17B8E02}"/>
              </a:ext>
            </a:extLst>
          </p:cNvPr>
          <p:cNvSpPr>
            <a:spLocks noChangeArrowheads="1"/>
          </p:cNvSpPr>
          <p:nvPr/>
        </p:nvSpPr>
        <p:spPr bwMode="auto">
          <a:xfrm>
            <a:off x="0" y="228600"/>
            <a:ext cx="9144000" cy="584775"/>
          </a:xfrm>
          <a:prstGeom prst="rect">
            <a:avLst/>
          </a:prstGeom>
          <a:noFill/>
          <a:ln w="9525">
            <a:noFill/>
            <a:miter lim="800000"/>
            <a:headEnd/>
            <a:tailEnd/>
          </a:ln>
        </p:spPr>
        <p:txBody>
          <a:bodyPr wrap="square">
            <a:spAutoFit/>
          </a:bodyPr>
          <a:lstStyle/>
          <a:p>
            <a:pPr algn="ctr"/>
            <a:r>
              <a:rPr lang="en-US" sz="3200" dirty="0">
                <a:effectLst>
                  <a:outerShdw blurRad="38100" dist="38100" dir="2700000" algn="tl">
                    <a:srgbClr val="000000">
                      <a:alpha val="43137"/>
                    </a:srgbClr>
                  </a:outerShdw>
                </a:effectLst>
                <a:latin typeface="+mj-lt"/>
              </a:rPr>
              <a:t>Automatic Promotion Waivers</a:t>
            </a:r>
          </a:p>
        </p:txBody>
      </p:sp>
      <p:sp>
        <p:nvSpPr>
          <p:cNvPr id="6" name="TextBox 5">
            <a:extLst>
              <a:ext uri="{FF2B5EF4-FFF2-40B4-BE49-F238E27FC236}">
                <a16:creationId xmlns:a16="http://schemas.microsoft.com/office/drawing/2014/main" id="{4AE2E107-8958-25F3-675F-E803B6FF70A0}"/>
              </a:ext>
            </a:extLst>
          </p:cNvPr>
          <p:cNvSpPr txBox="1"/>
          <p:nvPr/>
        </p:nvSpPr>
        <p:spPr>
          <a:xfrm>
            <a:off x="457200" y="1600200"/>
            <a:ext cx="8382000" cy="3293209"/>
          </a:xfrm>
          <a:prstGeom prst="rect">
            <a:avLst/>
          </a:prstGeom>
          <a:noFill/>
        </p:spPr>
        <p:txBody>
          <a:bodyPr wrap="square" rtlCol="0">
            <a:spAutoFit/>
          </a:bodyPr>
          <a:lstStyle/>
          <a:p>
            <a:pPr marL="285750" indent="-285750">
              <a:buFont typeface="Arial" panose="020B0604020202020204" pitchFamily="34" charset="0"/>
              <a:buChar char="•"/>
            </a:pPr>
            <a:r>
              <a:rPr lang="en-US" sz="2100" dirty="0">
                <a:latin typeface="+mn-lt"/>
              </a:rPr>
              <a:t>Commanders are authorized to waive TIS &amp; TIG requirements to a lesser timeframe</a:t>
            </a:r>
          </a:p>
          <a:p>
            <a:endParaRPr lang="en-US" sz="1000" dirty="0">
              <a:latin typeface="+mn-lt"/>
            </a:endParaRPr>
          </a:p>
          <a:p>
            <a:pPr marL="285750" indent="-285750">
              <a:lnSpc>
                <a:spcPct val="200000"/>
              </a:lnSpc>
              <a:buFont typeface="Arial" panose="020B0604020202020204" pitchFamily="34" charset="0"/>
              <a:buChar char="•"/>
            </a:pPr>
            <a:r>
              <a:rPr lang="en-US" sz="2100" dirty="0">
                <a:latin typeface="+mn-lt"/>
              </a:rPr>
              <a:t>For the ranks of:</a:t>
            </a:r>
          </a:p>
          <a:p>
            <a:endParaRPr lang="en-US" sz="1000" dirty="0">
              <a:latin typeface="+mn-lt"/>
            </a:endParaRPr>
          </a:p>
          <a:p>
            <a:r>
              <a:rPr lang="en-US" sz="2100" dirty="0">
                <a:latin typeface="+mn-lt"/>
              </a:rPr>
              <a:t>	Private Enlisted Two (PV2) – </a:t>
            </a:r>
            <a:r>
              <a:rPr lang="en-US" sz="2100" u="sng" dirty="0">
                <a:latin typeface="+mn-lt"/>
              </a:rPr>
              <a:t>4 months</a:t>
            </a:r>
            <a:r>
              <a:rPr lang="en-US" sz="2100" dirty="0">
                <a:latin typeface="+mn-lt"/>
              </a:rPr>
              <a:t> TIS</a:t>
            </a:r>
          </a:p>
          <a:p>
            <a:endParaRPr lang="en-US" sz="1000" dirty="0">
              <a:latin typeface="+mn-lt"/>
            </a:endParaRPr>
          </a:p>
          <a:p>
            <a:r>
              <a:rPr lang="en-US" sz="2100" dirty="0">
                <a:latin typeface="+mn-lt"/>
              </a:rPr>
              <a:t>	Private First Class (PFC) – </a:t>
            </a:r>
            <a:r>
              <a:rPr lang="en-US" sz="2100" u="sng" dirty="0">
                <a:latin typeface="+mn-lt"/>
              </a:rPr>
              <a:t>6 months</a:t>
            </a:r>
            <a:r>
              <a:rPr lang="en-US" sz="2100" dirty="0">
                <a:latin typeface="+mn-lt"/>
              </a:rPr>
              <a:t> TIS &amp; </a:t>
            </a:r>
            <a:r>
              <a:rPr lang="en-US" sz="2100" u="sng" dirty="0">
                <a:latin typeface="+mn-lt"/>
              </a:rPr>
              <a:t>2 months</a:t>
            </a:r>
            <a:r>
              <a:rPr lang="en-US" sz="2100" dirty="0">
                <a:latin typeface="+mn-lt"/>
              </a:rPr>
              <a:t> as PV2</a:t>
            </a:r>
          </a:p>
          <a:p>
            <a:endParaRPr lang="en-US" sz="1000" dirty="0">
              <a:latin typeface="+mn-lt"/>
            </a:endParaRPr>
          </a:p>
          <a:p>
            <a:r>
              <a:rPr lang="en-US" sz="2100" dirty="0">
                <a:latin typeface="+mn-lt"/>
              </a:rPr>
              <a:t>	Specialist (SPC) – </a:t>
            </a:r>
            <a:r>
              <a:rPr lang="en-US" sz="2100" u="sng" dirty="0">
                <a:latin typeface="+mn-lt"/>
              </a:rPr>
              <a:t>18 months</a:t>
            </a:r>
            <a:r>
              <a:rPr lang="en-US" sz="2100" dirty="0">
                <a:latin typeface="+mn-lt"/>
              </a:rPr>
              <a:t> TIS &amp; </a:t>
            </a:r>
            <a:r>
              <a:rPr lang="en-US" sz="2100" u="sng" dirty="0">
                <a:latin typeface="+mn-lt"/>
              </a:rPr>
              <a:t>3 months</a:t>
            </a:r>
            <a:r>
              <a:rPr lang="en-US" sz="2100" dirty="0">
                <a:latin typeface="+mn-lt"/>
              </a:rPr>
              <a:t> as PFC</a:t>
            </a:r>
          </a:p>
          <a:p>
            <a:endParaRPr lang="en-US" sz="2100" dirty="0">
              <a:latin typeface="+mn-lt"/>
            </a:endParaRPr>
          </a:p>
        </p:txBody>
      </p:sp>
    </p:spTree>
    <p:extLst>
      <p:ext uri="{BB962C8B-B14F-4D97-AF65-F5344CB8AC3E}">
        <p14:creationId xmlns:p14="http://schemas.microsoft.com/office/powerpoint/2010/main" val="3028830504"/>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2"/>
          <p:cNvSpPr txBox="1">
            <a:spLocks noChangeArrowheads="1"/>
          </p:cNvSpPr>
          <p:nvPr/>
        </p:nvSpPr>
        <p:spPr bwMode="auto">
          <a:xfrm>
            <a:off x="0" y="1143000"/>
            <a:ext cx="8839200" cy="5334000"/>
          </a:xfrm>
          <a:prstGeom prst="rect">
            <a:avLst/>
          </a:prstGeom>
          <a:noFill/>
          <a:ln w="9525" algn="in">
            <a:noFill/>
            <a:miter lim="800000"/>
            <a:headEnd/>
            <a:tailEnd/>
          </a:ln>
        </p:spPr>
        <p:txBody>
          <a:bodyPr lIns="36576" tIns="36576" rIns="36576" bIns="36576"/>
          <a:lstStyle/>
          <a:p>
            <a:pPr lvl="1"/>
            <a:endParaRPr lang="en-US" dirty="0"/>
          </a:p>
          <a:p>
            <a:endParaRPr lang="en-US" sz="1600" dirty="0">
              <a:solidFill>
                <a:srgbClr val="000000"/>
              </a:solidFill>
            </a:endParaRPr>
          </a:p>
          <a:p>
            <a:endParaRPr lang="en-US" sz="1100" dirty="0">
              <a:solidFill>
                <a:srgbClr val="000000"/>
              </a:solidFill>
            </a:endParaRPr>
          </a:p>
          <a:p>
            <a:endParaRPr lang="en-US" dirty="0"/>
          </a:p>
        </p:txBody>
      </p:sp>
      <p:sp>
        <p:nvSpPr>
          <p:cNvPr id="3" name="TextBox 3">
            <a:extLst>
              <a:ext uri="{FF2B5EF4-FFF2-40B4-BE49-F238E27FC236}">
                <a16:creationId xmlns:a16="http://schemas.microsoft.com/office/drawing/2014/main" id="{F3C915B8-D6E8-3772-6533-DB28E7BB0E80}"/>
              </a:ext>
            </a:extLst>
          </p:cNvPr>
          <p:cNvSpPr txBox="1">
            <a:spLocks noChangeArrowheads="1"/>
          </p:cNvSpPr>
          <p:nvPr/>
        </p:nvSpPr>
        <p:spPr bwMode="auto">
          <a:xfrm>
            <a:off x="1295400" y="88900"/>
            <a:ext cx="7391400" cy="584200"/>
          </a:xfrm>
          <a:prstGeom prst="rect">
            <a:avLst/>
          </a:prstGeom>
          <a:noFill/>
          <a:ln w="9525">
            <a:noFill/>
            <a:miter lim="800000"/>
            <a:headEnd/>
            <a:tailEnd/>
          </a:ln>
        </p:spPr>
        <p:txBody>
          <a:bodyPr wrap="square">
            <a:spAutoFit/>
          </a:bodyPr>
          <a:lstStyle/>
          <a:p>
            <a:pPr algn="ctr"/>
            <a:r>
              <a:rPr lang="en-US" sz="3200" dirty="0">
                <a:effectLst>
                  <a:outerShdw blurRad="38100" dist="38100" dir="2700000" algn="tl">
                    <a:srgbClr val="000000">
                      <a:alpha val="43137"/>
                    </a:srgbClr>
                  </a:outerShdw>
                </a:effectLst>
                <a:latin typeface="+mj-lt"/>
                <a:ea typeface="+mj-ea"/>
                <a:cs typeface="Calibri Light"/>
              </a:rPr>
              <a:t>Requesting EPS Board Consideration</a:t>
            </a:r>
          </a:p>
        </p:txBody>
      </p:sp>
      <p:pic>
        <p:nvPicPr>
          <p:cNvPr id="7" name="Picture 6" descr="Qr code&#10;&#10;Description automatically generated">
            <a:extLst>
              <a:ext uri="{FF2B5EF4-FFF2-40B4-BE49-F238E27FC236}">
                <a16:creationId xmlns:a16="http://schemas.microsoft.com/office/drawing/2014/main" id="{DCB8367E-D041-C96E-43D6-11E3369970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250" y="2479119"/>
            <a:ext cx="2857500" cy="3552825"/>
          </a:xfrm>
          <a:prstGeom prst="rect">
            <a:avLst/>
          </a:prstGeom>
        </p:spPr>
      </p:pic>
      <p:sp>
        <p:nvSpPr>
          <p:cNvPr id="5" name="TextBox 4">
            <a:extLst>
              <a:ext uri="{FF2B5EF4-FFF2-40B4-BE49-F238E27FC236}">
                <a16:creationId xmlns:a16="http://schemas.microsoft.com/office/drawing/2014/main" id="{BF8D8A3D-6395-3958-BCC1-808F1ACEF77F}"/>
              </a:ext>
            </a:extLst>
          </p:cNvPr>
          <p:cNvSpPr txBox="1"/>
          <p:nvPr/>
        </p:nvSpPr>
        <p:spPr>
          <a:xfrm>
            <a:off x="762000" y="1295400"/>
            <a:ext cx="7620000" cy="738664"/>
          </a:xfrm>
          <a:prstGeom prst="rect">
            <a:avLst/>
          </a:prstGeom>
          <a:noFill/>
        </p:spPr>
        <p:txBody>
          <a:bodyPr wrap="square" rtlCol="0">
            <a:spAutoFit/>
          </a:bodyPr>
          <a:lstStyle/>
          <a:p>
            <a:pPr algn="ctr"/>
            <a:r>
              <a:rPr lang="en-US" sz="2100" dirty="0">
                <a:latin typeface="+mn-lt"/>
              </a:rPr>
              <a:t>All referenced material can be found on the Missouri National Guard Website:</a:t>
            </a:r>
          </a:p>
        </p:txBody>
      </p:sp>
    </p:spTree>
    <p:extLst>
      <p:ext uri="{BB962C8B-B14F-4D97-AF65-F5344CB8AC3E}">
        <p14:creationId xmlns:p14="http://schemas.microsoft.com/office/powerpoint/2010/main" val="2879017647"/>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52400"/>
            <a:ext cx="9144000" cy="584775"/>
          </a:xfrm>
          <a:prstGeom prst="rect">
            <a:avLst/>
          </a:prstGeom>
          <a:noFill/>
        </p:spPr>
        <p:txBody>
          <a:bodyPr wrap="square" rtlCol="0">
            <a:spAutoFit/>
          </a:bodyPr>
          <a:lstStyle/>
          <a:p>
            <a:pPr algn="ctr"/>
            <a:r>
              <a:rPr lang="en-US" sz="3200" b="1" dirty="0">
                <a:latin typeface="Arial" pitchFamily="34" charset="0"/>
                <a:cs typeface="Arial" pitchFamily="34" charset="0"/>
              </a:rPr>
              <a:t>   </a:t>
            </a:r>
            <a:r>
              <a:rPr lang="en-US" sz="3200" dirty="0">
                <a:effectLst>
                  <a:outerShdw blurRad="38100" dist="38100" dir="2700000" algn="tl">
                    <a:srgbClr val="000000">
                      <a:alpha val="43137"/>
                    </a:srgbClr>
                  </a:outerShdw>
                </a:effectLst>
                <a:latin typeface="+mj-lt"/>
                <a:ea typeface="+mj-ea"/>
                <a:cs typeface="Calibri Light"/>
              </a:rPr>
              <a:t>Career Progression MOS (CPMOS)</a:t>
            </a:r>
          </a:p>
        </p:txBody>
      </p:sp>
      <p:sp>
        <p:nvSpPr>
          <p:cNvPr id="4" name="TextBox 3"/>
          <p:cNvSpPr txBox="1"/>
          <p:nvPr/>
        </p:nvSpPr>
        <p:spPr>
          <a:xfrm>
            <a:off x="381000" y="1143000"/>
            <a:ext cx="8382000" cy="5232202"/>
          </a:xfrm>
          <a:prstGeom prst="rect">
            <a:avLst/>
          </a:prstGeom>
          <a:noFill/>
        </p:spPr>
        <p:txBody>
          <a:bodyPr wrap="square" rtlCol="0">
            <a:spAutoFit/>
          </a:bodyPr>
          <a:lstStyle/>
          <a:p>
            <a:pPr marL="342900" indent="-342900">
              <a:buFont typeface="Arial" panose="020B0604020202020204" pitchFamily="34" charset="0"/>
              <a:buChar char="•"/>
            </a:pPr>
            <a:r>
              <a:rPr lang="en-US" sz="2100" dirty="0">
                <a:latin typeface="+mn-lt"/>
                <a:cs typeface="Arial" pitchFamily="34" charset="0"/>
              </a:rPr>
              <a:t>By default, a Soldier’s CPMOS is their </a:t>
            </a:r>
            <a:r>
              <a:rPr lang="en-US" sz="2100" dirty="0">
                <a:latin typeface="+mn-lt"/>
              </a:rPr>
              <a:t>primary MOS</a:t>
            </a:r>
            <a:r>
              <a:rPr lang="en-US" sz="2100" dirty="0">
                <a:latin typeface="+mn-lt"/>
                <a:cs typeface="Arial" pitchFamily="34" charset="0"/>
              </a:rPr>
              <a:t>. CPMOS is always for next grade, per CMF charts in DA PAM 611-21</a:t>
            </a:r>
          </a:p>
          <a:p>
            <a:pPr marL="342900" indent="-342900">
              <a:buFont typeface="Arial" panose="020B0604020202020204" pitchFamily="34" charset="0"/>
              <a:buChar char="•"/>
            </a:pPr>
            <a:endParaRPr lang="en-US" sz="1000" dirty="0">
              <a:latin typeface="+mn-lt"/>
            </a:endParaRPr>
          </a:p>
          <a:p>
            <a:pPr marL="342900" indent="-342900">
              <a:buFont typeface="Arial" panose="020B0604020202020204" pitchFamily="34" charset="0"/>
              <a:buChar char="•"/>
            </a:pPr>
            <a:r>
              <a:rPr lang="en-US" sz="2100" dirty="0">
                <a:latin typeface="+mn-lt"/>
                <a:cs typeface="Arial" pitchFamily="34" charset="0"/>
              </a:rPr>
              <a:t>If a Soldier wishes to compete in </a:t>
            </a:r>
            <a:r>
              <a:rPr lang="en-US" sz="2100" dirty="0">
                <a:latin typeface="+mn-lt"/>
              </a:rPr>
              <a:t>a different MOS that they are qualified in</a:t>
            </a:r>
            <a:r>
              <a:rPr lang="en-US" sz="2100" dirty="0">
                <a:latin typeface="+mn-lt"/>
                <a:cs typeface="Arial" pitchFamily="34" charset="0"/>
              </a:rPr>
              <a:t>, a </a:t>
            </a:r>
            <a:r>
              <a:rPr lang="en-US" sz="2100" u="sng" dirty="0">
                <a:latin typeface="+mn-lt"/>
                <a:cs typeface="Arial" pitchFamily="34" charset="0"/>
              </a:rPr>
              <a:t>CPMOS change request is required</a:t>
            </a:r>
            <a:endParaRPr lang="en-US" sz="2100" dirty="0">
              <a:latin typeface="+mn-lt"/>
              <a:cs typeface="Arial" pitchFamily="34" charset="0"/>
            </a:endParaRPr>
          </a:p>
          <a:p>
            <a:pPr lvl="1"/>
            <a:endParaRPr lang="en-US" sz="1000" dirty="0">
              <a:latin typeface="+mn-lt"/>
              <a:cs typeface="Arial" pitchFamily="34" charset="0"/>
            </a:endParaRPr>
          </a:p>
          <a:p>
            <a:pPr marL="342900" indent="-342900">
              <a:buFont typeface="Arial" panose="020B0604020202020204" pitchFamily="34" charset="0"/>
              <a:buChar char="•"/>
            </a:pPr>
            <a:r>
              <a:rPr lang="en-US" sz="2100" dirty="0">
                <a:latin typeface="+mn-lt"/>
                <a:cs typeface="Arial" pitchFamily="34" charset="0"/>
              </a:rPr>
              <a:t>No matter if the Soldier was approved last cycle, must request again for this cycle. Only J-1</a:t>
            </a:r>
            <a:r>
              <a:rPr lang="en-US" sz="2100" dirty="0">
                <a:latin typeface="+mn-lt"/>
              </a:rPr>
              <a:t> (COL Decker)</a:t>
            </a:r>
            <a:r>
              <a:rPr lang="en-US" sz="2100" dirty="0">
                <a:latin typeface="+mn-lt"/>
                <a:cs typeface="Arial" pitchFamily="34" charset="0"/>
              </a:rPr>
              <a:t> can approve CPMOS Change Requests (paragraph 6-29d(2)(a) of AR 600-8-19)</a:t>
            </a:r>
          </a:p>
          <a:p>
            <a:pPr marL="342900" indent="-342900">
              <a:buFont typeface="Arial" panose="020B0604020202020204" pitchFamily="34" charset="0"/>
              <a:buChar char="•"/>
            </a:pPr>
            <a:endParaRPr lang="en-US" sz="1000" dirty="0">
              <a:latin typeface="+mn-lt"/>
              <a:cs typeface="Arial" pitchFamily="34" charset="0"/>
            </a:endParaRPr>
          </a:p>
          <a:p>
            <a:pPr marL="342900" indent="-342900">
              <a:buFont typeface="Arial" panose="020B0604020202020204" pitchFamily="34" charset="0"/>
              <a:buChar char="•"/>
            </a:pPr>
            <a:r>
              <a:rPr lang="en-US" sz="2100" dirty="0">
                <a:latin typeface="+mn-lt"/>
                <a:cs typeface="Arial" pitchFamily="34" charset="0"/>
              </a:rPr>
              <a:t>EPS MOI timeline consists of CPMOS change submittal deadlines for each board.</a:t>
            </a:r>
          </a:p>
          <a:p>
            <a:pPr marL="342900" indent="-342900">
              <a:buFont typeface="Arial" panose="020B0604020202020204" pitchFamily="34" charset="0"/>
              <a:buChar char="•"/>
            </a:pPr>
            <a:endParaRPr lang="en-US" sz="1000" dirty="0">
              <a:latin typeface="+mn-lt"/>
            </a:endParaRPr>
          </a:p>
          <a:p>
            <a:pPr marL="342900" indent="-342900">
              <a:buFont typeface="Arial" panose="020B0604020202020204" pitchFamily="34" charset="0"/>
              <a:buChar char="•"/>
            </a:pPr>
            <a:r>
              <a:rPr lang="en-US" sz="2100" dirty="0">
                <a:latin typeface="+mn-lt"/>
                <a:cs typeface="Arial" pitchFamily="34" charset="0"/>
              </a:rPr>
              <a:t>Requests for CPMOS changes can only be submitted/approved during the pre-board process. After the deadline passes, Soldiers can only be moved from one CPMOS to another if they are placed into a different position with a different MOS in which they are qualified for (primary MOS matches duty</a:t>
            </a:r>
            <a:r>
              <a:rPr lang="en-US" sz="2100" dirty="0">
                <a:latin typeface="+mn-lt"/>
              </a:rPr>
              <a:t> position</a:t>
            </a:r>
            <a:r>
              <a:rPr lang="en-US" sz="2100" dirty="0">
                <a:latin typeface="+mn-lt"/>
                <a:cs typeface="Arial" pitchFamily="34" charset="0"/>
              </a:rPr>
              <a:t> MOS)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2"/>
          <p:cNvSpPr txBox="1">
            <a:spLocks noChangeArrowheads="1"/>
          </p:cNvSpPr>
          <p:nvPr/>
        </p:nvSpPr>
        <p:spPr bwMode="auto">
          <a:xfrm>
            <a:off x="189960" y="5237872"/>
            <a:ext cx="8764079" cy="750481"/>
          </a:xfrm>
          <a:prstGeom prst="rect">
            <a:avLst/>
          </a:prstGeom>
          <a:noFill/>
          <a:ln w="9525" algn="in">
            <a:noFill/>
            <a:miter lim="800000"/>
            <a:headEnd/>
            <a:tailEnd/>
          </a:ln>
        </p:spPr>
        <p:txBody>
          <a:bodyPr lIns="36576" tIns="36576" rIns="36576" bIns="36576"/>
          <a:lstStyle/>
          <a:p>
            <a:pPr lvl="1" algn="ctr"/>
            <a:r>
              <a:rPr lang="en-US" sz="2100" dirty="0">
                <a:latin typeface="+mn-lt"/>
              </a:rPr>
              <a:t>FY25 EPS MOI has the detailed dates and requirements listed in Enclosure 3</a:t>
            </a:r>
            <a:endParaRPr lang="en-US" sz="2100" dirty="0">
              <a:solidFill>
                <a:srgbClr val="000000"/>
              </a:solidFill>
              <a:latin typeface="+mn-lt"/>
            </a:endParaRPr>
          </a:p>
          <a:p>
            <a:endParaRPr lang="en-US" sz="1100" dirty="0">
              <a:solidFill>
                <a:srgbClr val="000000"/>
              </a:solidFill>
            </a:endParaRPr>
          </a:p>
          <a:p>
            <a:endParaRPr lang="en-US" dirty="0"/>
          </a:p>
        </p:txBody>
      </p:sp>
      <p:sp>
        <p:nvSpPr>
          <p:cNvPr id="4" name="TextBox 3"/>
          <p:cNvSpPr txBox="1"/>
          <p:nvPr/>
        </p:nvSpPr>
        <p:spPr>
          <a:xfrm>
            <a:off x="0" y="88612"/>
            <a:ext cx="9144000"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latin typeface="+mj-lt"/>
                <a:ea typeface="+mj-ea"/>
                <a:cs typeface="Calibri Light"/>
              </a:rPr>
              <a:t>Step #1</a:t>
            </a:r>
          </a:p>
        </p:txBody>
      </p:sp>
      <p:graphicFrame>
        <p:nvGraphicFramePr>
          <p:cNvPr id="2" name="Table 4">
            <a:extLst>
              <a:ext uri="{FF2B5EF4-FFF2-40B4-BE49-F238E27FC236}">
                <a16:creationId xmlns:a16="http://schemas.microsoft.com/office/drawing/2014/main" id="{DC8D03DD-8423-E02F-9F35-A9D81042F0A5}"/>
              </a:ext>
            </a:extLst>
          </p:cNvPr>
          <p:cNvGraphicFramePr>
            <a:graphicFrameLocks/>
          </p:cNvGraphicFramePr>
          <p:nvPr>
            <p:extLst>
              <p:ext uri="{D42A27DB-BD31-4B8C-83A1-F6EECF244321}">
                <p14:modId xmlns:p14="http://schemas.microsoft.com/office/powerpoint/2010/main" val="802597553"/>
              </p:ext>
            </p:extLst>
          </p:nvPr>
        </p:nvGraphicFramePr>
        <p:xfrm>
          <a:off x="189960" y="1600200"/>
          <a:ext cx="8764079" cy="3086100"/>
        </p:xfrm>
        <a:graphic>
          <a:graphicData uri="http://schemas.openxmlformats.org/drawingml/2006/table">
            <a:tbl>
              <a:tblPr firstRow="1" bandRow="1">
                <a:tableStyleId>{5C22544A-7EE6-4342-B048-85BDC9FD1C3A}</a:tableStyleId>
              </a:tblPr>
              <a:tblGrid>
                <a:gridCol w="685800">
                  <a:extLst>
                    <a:ext uri="{9D8B030D-6E8A-4147-A177-3AD203B41FA5}">
                      <a16:colId xmlns:a16="http://schemas.microsoft.com/office/drawing/2014/main" val="21527699"/>
                    </a:ext>
                  </a:extLst>
                </a:gridCol>
                <a:gridCol w="1295400">
                  <a:extLst>
                    <a:ext uri="{9D8B030D-6E8A-4147-A177-3AD203B41FA5}">
                      <a16:colId xmlns:a16="http://schemas.microsoft.com/office/drawing/2014/main" val="2243940184"/>
                    </a:ext>
                  </a:extLst>
                </a:gridCol>
                <a:gridCol w="1372679">
                  <a:extLst>
                    <a:ext uri="{9D8B030D-6E8A-4147-A177-3AD203B41FA5}">
                      <a16:colId xmlns:a16="http://schemas.microsoft.com/office/drawing/2014/main" val="1656983052"/>
                    </a:ext>
                  </a:extLst>
                </a:gridCol>
                <a:gridCol w="1371600">
                  <a:extLst>
                    <a:ext uri="{9D8B030D-6E8A-4147-A177-3AD203B41FA5}">
                      <a16:colId xmlns:a16="http://schemas.microsoft.com/office/drawing/2014/main" val="636589426"/>
                    </a:ext>
                  </a:extLst>
                </a:gridCol>
                <a:gridCol w="4038600">
                  <a:extLst>
                    <a:ext uri="{9D8B030D-6E8A-4147-A177-3AD203B41FA5}">
                      <a16:colId xmlns:a16="http://schemas.microsoft.com/office/drawing/2014/main" val="108857611"/>
                    </a:ext>
                  </a:extLst>
                </a:gridCol>
              </a:tblGrid>
              <a:tr h="891540">
                <a:tc>
                  <a:txBody>
                    <a:bodyPr/>
                    <a:lstStyle/>
                    <a:p>
                      <a:pPr algn="ctr"/>
                      <a:r>
                        <a:rPr lang="en-US" sz="1400" dirty="0"/>
                        <a:t>Board</a:t>
                      </a:r>
                    </a:p>
                  </a:txBody>
                  <a:tcPr marL="68580" marR="68580" marT="34290" marB="34290" anchor="ctr"/>
                </a:tc>
                <a:tc>
                  <a:txBody>
                    <a:bodyPr/>
                    <a:lstStyle/>
                    <a:p>
                      <a:pPr algn="ctr"/>
                      <a:r>
                        <a:rPr lang="en-US" sz="1400" dirty="0"/>
                        <a:t>TIG </a:t>
                      </a:r>
                      <a:br>
                        <a:rPr lang="en-US" sz="1400" dirty="0"/>
                      </a:br>
                      <a:r>
                        <a:rPr lang="en-US" sz="1200" dirty="0"/>
                        <a:t>(Time in Grade)</a:t>
                      </a:r>
                    </a:p>
                  </a:txBody>
                  <a:tcPr marL="68580" marR="68580" marT="34290" marB="34290" anchor="ctr"/>
                </a:tc>
                <a:tc>
                  <a:txBody>
                    <a:bodyPr/>
                    <a:lstStyle/>
                    <a:p>
                      <a:pPr algn="ctr"/>
                      <a:r>
                        <a:rPr lang="en-US" sz="1400" dirty="0"/>
                        <a:t>TIS </a:t>
                      </a:r>
                      <a:br>
                        <a:rPr lang="en-US" sz="1400" dirty="0"/>
                      </a:br>
                      <a:r>
                        <a:rPr lang="en-US" sz="1200" dirty="0"/>
                        <a:t>(Time in Service)</a:t>
                      </a:r>
                    </a:p>
                  </a:txBody>
                  <a:tcPr marL="68580" marR="68580" marT="34290" marB="34290" anchor="ctr"/>
                </a:tc>
                <a:tc>
                  <a:txBody>
                    <a:bodyPr/>
                    <a:lstStyle/>
                    <a:p>
                      <a:pPr algn="ctr"/>
                      <a:r>
                        <a:rPr lang="en-US" sz="1400" dirty="0"/>
                        <a:t>CES </a:t>
                      </a:r>
                      <a:br>
                        <a:rPr lang="en-US" sz="1400" dirty="0"/>
                      </a:br>
                      <a:r>
                        <a:rPr lang="en-US" sz="1200" dirty="0"/>
                        <a:t>(Cumulative Enlisted Service)</a:t>
                      </a:r>
                    </a:p>
                  </a:txBody>
                  <a:tcPr marL="68580" marR="68580" marT="34290" marB="34290" anchor="ctr"/>
                </a:tc>
                <a:tc>
                  <a:txBody>
                    <a:bodyPr/>
                    <a:lstStyle/>
                    <a:p>
                      <a:pPr algn="ctr"/>
                      <a:r>
                        <a:rPr lang="en-US" sz="1400" dirty="0"/>
                        <a:t>Military Education Required</a:t>
                      </a:r>
                    </a:p>
                  </a:txBody>
                  <a:tcPr marL="68580" marR="68580" marT="34290" marB="34290" anchor="ctr"/>
                </a:tc>
                <a:extLst>
                  <a:ext uri="{0D108BD9-81ED-4DB2-BD59-A6C34878D82A}">
                    <a16:rowId xmlns:a16="http://schemas.microsoft.com/office/drawing/2014/main" val="2575470454"/>
                  </a:ext>
                </a:extLst>
              </a:tr>
              <a:tr h="476250">
                <a:tc>
                  <a:txBody>
                    <a:bodyPr/>
                    <a:lstStyle/>
                    <a:p>
                      <a:pPr algn="ctr"/>
                      <a:r>
                        <a:rPr lang="en-US" sz="1400" dirty="0"/>
                        <a:t>E8</a:t>
                      </a:r>
                    </a:p>
                  </a:txBody>
                  <a:tcPr marL="68580" marR="68580" marT="34290" marB="34290" anchor="ctr"/>
                </a:tc>
                <a:tc>
                  <a:txBody>
                    <a:bodyPr/>
                    <a:lstStyle/>
                    <a:p>
                      <a:pPr algn="ctr"/>
                      <a:r>
                        <a:rPr lang="en-US" sz="1400" dirty="0"/>
                        <a:t>36 months</a:t>
                      </a:r>
                    </a:p>
                  </a:txBody>
                  <a:tcPr marL="68580" marR="68580" marT="34290" marB="34290" anchor="ctr"/>
                </a:tc>
                <a:tc>
                  <a:txBody>
                    <a:bodyPr/>
                    <a:lstStyle/>
                    <a:p>
                      <a:pPr algn="ctr"/>
                      <a:r>
                        <a:rPr lang="en-US" sz="1400" dirty="0"/>
                        <a:t>12 years</a:t>
                      </a:r>
                    </a:p>
                  </a:txBody>
                  <a:tcPr marL="68580" marR="68580" marT="34290" marB="34290" anchor="ctr"/>
                </a:tc>
                <a:tc>
                  <a:txBody>
                    <a:bodyPr/>
                    <a:lstStyle/>
                    <a:p>
                      <a:pPr algn="ctr"/>
                      <a:r>
                        <a:rPr lang="en-US" sz="1400" dirty="0"/>
                        <a:t>8 years</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mn-lt"/>
                          <a:ea typeface="+mn-ea"/>
                          <a:cs typeface="+mn-cs"/>
                        </a:rPr>
                        <a:t>Must have graduated Advanced NCO Course (ANCOC) or Senior Leader Course (SLC).</a:t>
                      </a:r>
                      <a:endParaRPr lang="pl-PL" sz="1400" dirty="0"/>
                    </a:p>
                  </a:txBody>
                  <a:tcPr marL="68580" marR="68580" marT="34290" marB="34290" anchor="ctr"/>
                </a:tc>
                <a:extLst>
                  <a:ext uri="{0D108BD9-81ED-4DB2-BD59-A6C34878D82A}">
                    <a16:rowId xmlns:a16="http://schemas.microsoft.com/office/drawing/2014/main" val="2411313385"/>
                  </a:ext>
                </a:extLst>
              </a:tr>
              <a:tr h="278130">
                <a:tc>
                  <a:txBody>
                    <a:bodyPr/>
                    <a:lstStyle/>
                    <a:p>
                      <a:pPr algn="ctr"/>
                      <a:r>
                        <a:rPr lang="en-US" sz="1400" dirty="0"/>
                        <a:t>E7</a:t>
                      </a:r>
                    </a:p>
                  </a:txBody>
                  <a:tcPr marL="68580" marR="68580" marT="34290" marB="34290" anchor="ctr"/>
                </a:tc>
                <a:tc>
                  <a:txBody>
                    <a:bodyPr/>
                    <a:lstStyle/>
                    <a:p>
                      <a:pPr algn="ctr"/>
                      <a:r>
                        <a:rPr lang="en-US" sz="1400" dirty="0"/>
                        <a:t>36 months</a:t>
                      </a:r>
                    </a:p>
                  </a:txBody>
                  <a:tcPr marL="68580" marR="68580" marT="34290" marB="34290" anchor="ctr"/>
                </a:tc>
                <a:tc>
                  <a:txBody>
                    <a:bodyPr/>
                    <a:lstStyle/>
                    <a:p>
                      <a:pPr algn="ctr"/>
                      <a:r>
                        <a:rPr lang="en-US" sz="1400" dirty="0"/>
                        <a:t>8 years</a:t>
                      </a:r>
                    </a:p>
                  </a:txBody>
                  <a:tcPr marL="68580" marR="68580" marT="34290" marB="34290" anchor="ctr"/>
                </a:tc>
                <a:tc>
                  <a:txBody>
                    <a:bodyPr/>
                    <a:lstStyle/>
                    <a:p>
                      <a:pPr algn="ctr"/>
                      <a:r>
                        <a:rPr lang="en-US" sz="1400" dirty="0"/>
                        <a:t>6 years</a:t>
                      </a:r>
                    </a:p>
                  </a:txBody>
                  <a:tcPr marL="68580" marR="68580" marT="34290" marB="34290" anchor="ctr"/>
                </a:tc>
                <a:tc>
                  <a:txBody>
                    <a:bodyPr/>
                    <a:lstStyle/>
                    <a:p>
                      <a:r>
                        <a:rPr lang="en-US" sz="1400" b="0" i="0" u="none" strike="noStrike" kern="1200" baseline="0" dirty="0">
                          <a:solidFill>
                            <a:schemeClr val="dk1"/>
                          </a:solidFill>
                          <a:latin typeface="+mn-lt"/>
                          <a:ea typeface="+mn-ea"/>
                          <a:cs typeface="+mn-cs"/>
                        </a:rPr>
                        <a:t>Must have graduated Basic NCO Course (BNCOC) or Advanced Leader Course (ALC).</a:t>
                      </a:r>
                      <a:endParaRPr lang="en-US" sz="1200" i="1" dirty="0"/>
                    </a:p>
                  </a:txBody>
                  <a:tcPr marL="68580" marR="68580" marT="34290" marB="34290" anchor="ctr"/>
                </a:tc>
                <a:extLst>
                  <a:ext uri="{0D108BD9-81ED-4DB2-BD59-A6C34878D82A}">
                    <a16:rowId xmlns:a16="http://schemas.microsoft.com/office/drawing/2014/main" val="2627702708"/>
                  </a:ext>
                </a:extLst>
              </a:tr>
              <a:tr h="278130">
                <a:tc>
                  <a:txBody>
                    <a:bodyPr/>
                    <a:lstStyle/>
                    <a:p>
                      <a:pPr algn="ctr"/>
                      <a:r>
                        <a:rPr lang="en-US" sz="1400"/>
                        <a:t>E6</a:t>
                      </a:r>
                      <a:endParaRPr lang="en-US" sz="1400" dirty="0"/>
                    </a:p>
                  </a:txBody>
                  <a:tcPr marL="68580" marR="68580" marT="34290" marB="34290" anchor="ctr"/>
                </a:tc>
                <a:tc>
                  <a:txBody>
                    <a:bodyPr/>
                    <a:lstStyle/>
                    <a:p>
                      <a:pPr algn="ctr"/>
                      <a:r>
                        <a:rPr lang="en-US" sz="1400" dirty="0"/>
                        <a:t>18 months</a:t>
                      </a:r>
                    </a:p>
                  </a:txBody>
                  <a:tcPr marL="68580" marR="68580" marT="34290" marB="34290" anchor="ctr"/>
                </a:tc>
                <a:tc>
                  <a:txBody>
                    <a:bodyPr/>
                    <a:lstStyle/>
                    <a:p>
                      <a:pPr algn="ctr"/>
                      <a:r>
                        <a:rPr lang="en-US" sz="1400" dirty="0"/>
                        <a:t>N/A</a:t>
                      </a:r>
                    </a:p>
                  </a:txBody>
                  <a:tcPr marL="68580" marR="68580" marT="34290" marB="34290" anchor="ctr"/>
                </a:tc>
                <a:tc>
                  <a:txBody>
                    <a:bodyPr/>
                    <a:lstStyle/>
                    <a:p>
                      <a:pPr algn="ctr"/>
                      <a:r>
                        <a:rPr lang="en-US" sz="1400" dirty="0"/>
                        <a:t>N/A</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mn-lt"/>
                          <a:ea typeface="+mn-ea"/>
                          <a:cs typeface="+mn-cs"/>
                        </a:rPr>
                        <a:t>Must have graduated Primary Leadership Development Course (PLDC), Warrior Leader Course (WLC) or Basic Leader Course (BLC).</a:t>
                      </a:r>
                      <a:endParaRPr lang="pl-PL" sz="1400" b="0" i="0" u="none" strike="noStrike" kern="1200" baseline="0" dirty="0">
                        <a:solidFill>
                          <a:schemeClr val="dk1"/>
                        </a:solidFill>
                        <a:latin typeface="+mn-lt"/>
                        <a:ea typeface="+mn-ea"/>
                        <a:cs typeface="+mn-cs"/>
                      </a:endParaRPr>
                    </a:p>
                  </a:txBody>
                  <a:tcPr marL="68580" marR="68580" marT="34290" marB="34290" anchor="ctr"/>
                </a:tc>
                <a:extLst>
                  <a:ext uri="{0D108BD9-81ED-4DB2-BD59-A6C34878D82A}">
                    <a16:rowId xmlns:a16="http://schemas.microsoft.com/office/drawing/2014/main" val="2805821855"/>
                  </a:ext>
                </a:extLst>
              </a:tr>
              <a:tr h="278130">
                <a:tc>
                  <a:txBody>
                    <a:bodyPr/>
                    <a:lstStyle/>
                    <a:p>
                      <a:pPr algn="ctr"/>
                      <a:r>
                        <a:rPr lang="en-US" sz="1400" dirty="0"/>
                        <a:t>E5</a:t>
                      </a:r>
                    </a:p>
                  </a:txBody>
                  <a:tcPr marL="68580" marR="68580" marT="34290" marB="34290" anchor="ctr"/>
                </a:tc>
                <a:tc>
                  <a:txBody>
                    <a:bodyPr/>
                    <a:lstStyle/>
                    <a:p>
                      <a:pPr algn="ctr"/>
                      <a:r>
                        <a:rPr lang="en-US" sz="1400" dirty="0"/>
                        <a:t>12 months</a:t>
                      </a:r>
                    </a:p>
                  </a:txBody>
                  <a:tcPr marL="68580" marR="68580" marT="34290" marB="34290" anchor="ctr"/>
                </a:tc>
                <a:tc>
                  <a:txBody>
                    <a:bodyPr/>
                    <a:lstStyle/>
                    <a:p>
                      <a:pPr algn="ctr"/>
                      <a:r>
                        <a:rPr lang="en-US" sz="1400" dirty="0"/>
                        <a:t>N/A</a:t>
                      </a:r>
                    </a:p>
                  </a:txBody>
                  <a:tcPr marL="68580" marR="68580" marT="34290" marB="34290" anchor="ctr"/>
                </a:tc>
                <a:tc>
                  <a:txBody>
                    <a:bodyPr/>
                    <a:lstStyle/>
                    <a:p>
                      <a:pPr algn="ctr"/>
                      <a:r>
                        <a:rPr lang="en-US" sz="1400" dirty="0"/>
                        <a:t>N/A</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There is no PME requirement for promotion board eligibility or pin-on.</a:t>
                      </a:r>
                      <a:endParaRPr lang="pl-PL" sz="1400" dirty="0"/>
                    </a:p>
                  </a:txBody>
                  <a:tcPr marL="68580" marR="68580" marT="34290" marB="34290" anchor="ctr"/>
                </a:tc>
                <a:extLst>
                  <a:ext uri="{0D108BD9-81ED-4DB2-BD59-A6C34878D82A}">
                    <a16:rowId xmlns:a16="http://schemas.microsoft.com/office/drawing/2014/main" val="4291203753"/>
                  </a:ext>
                </a:extLst>
              </a:tr>
            </a:tbl>
          </a:graphicData>
        </a:graphic>
      </p:graphicFrame>
    </p:spTree>
    <p:extLst>
      <p:ext uri="{BB962C8B-B14F-4D97-AF65-F5344CB8AC3E}">
        <p14:creationId xmlns:p14="http://schemas.microsoft.com/office/powerpoint/2010/main" val="599733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2"/>
          <p:cNvSpPr txBox="1">
            <a:spLocks noChangeArrowheads="1"/>
          </p:cNvSpPr>
          <p:nvPr/>
        </p:nvSpPr>
        <p:spPr bwMode="auto">
          <a:xfrm>
            <a:off x="152399" y="1143000"/>
            <a:ext cx="8839200" cy="5334000"/>
          </a:xfrm>
          <a:prstGeom prst="rect">
            <a:avLst/>
          </a:prstGeom>
          <a:noFill/>
          <a:ln w="9525" algn="in">
            <a:noFill/>
            <a:miter lim="800000"/>
            <a:headEnd/>
            <a:tailEnd/>
          </a:ln>
        </p:spPr>
        <p:txBody>
          <a:bodyPr lIns="36576" tIns="36576" rIns="36576" bIns="36576"/>
          <a:lstStyle/>
          <a:p>
            <a:pPr lvl="1"/>
            <a:r>
              <a:rPr lang="en-US" sz="2100" dirty="0">
                <a:latin typeface="+mn-lt"/>
              </a:rPr>
              <a:t>Go to IPPS-A </a:t>
            </a:r>
            <a:r>
              <a:rPr lang="en-US" sz="2100" dirty="0">
                <a:latin typeface="+mn-lt"/>
                <a:sym typeface="Wingdings" panose="05000000000000000000" pitchFamily="2" charset="2"/>
              </a:rPr>
              <a:t> “S</a:t>
            </a:r>
            <a:r>
              <a:rPr lang="en-US" sz="2100" dirty="0">
                <a:latin typeface="+mn-lt"/>
              </a:rPr>
              <a:t>elf Service” page </a:t>
            </a:r>
            <a:r>
              <a:rPr lang="en-US" sz="2100" dirty="0">
                <a:latin typeface="+mn-lt"/>
                <a:sym typeface="Wingdings" panose="05000000000000000000" pitchFamily="2" charset="2"/>
              </a:rPr>
              <a:t> click “Board Preferences USAR/ARNG”</a:t>
            </a:r>
            <a:r>
              <a:rPr lang="en-US" sz="2100" dirty="0">
                <a:latin typeface="+mn-lt"/>
              </a:rPr>
              <a:t> </a:t>
            </a:r>
            <a:endParaRPr lang="en-US" sz="2100" dirty="0">
              <a:solidFill>
                <a:srgbClr val="000000"/>
              </a:solidFill>
              <a:latin typeface="+mn-lt"/>
            </a:endParaRPr>
          </a:p>
          <a:p>
            <a:endParaRPr lang="en-US" sz="1100" dirty="0">
              <a:solidFill>
                <a:srgbClr val="000000"/>
              </a:solidFill>
            </a:endParaRPr>
          </a:p>
          <a:p>
            <a:endParaRPr lang="en-US" dirty="0"/>
          </a:p>
        </p:txBody>
      </p:sp>
      <p:sp>
        <p:nvSpPr>
          <p:cNvPr id="4" name="TextBox 3"/>
          <p:cNvSpPr txBox="1"/>
          <p:nvPr/>
        </p:nvSpPr>
        <p:spPr>
          <a:xfrm>
            <a:off x="0" y="88612"/>
            <a:ext cx="9144000"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latin typeface="+mj-lt"/>
                <a:ea typeface="+mj-ea"/>
                <a:cs typeface="Calibri Light"/>
              </a:rPr>
              <a:t>Step #2</a:t>
            </a:r>
          </a:p>
        </p:txBody>
      </p:sp>
      <p:pic>
        <p:nvPicPr>
          <p:cNvPr id="6" name="Picture 5">
            <a:extLst>
              <a:ext uri="{FF2B5EF4-FFF2-40B4-BE49-F238E27FC236}">
                <a16:creationId xmlns:a16="http://schemas.microsoft.com/office/drawing/2014/main" id="{ABB73444-5D88-214B-DDE0-2F073328CCE3}"/>
              </a:ext>
            </a:extLst>
          </p:cNvPr>
          <p:cNvPicPr>
            <a:picLocks noChangeAspect="1"/>
          </p:cNvPicPr>
          <p:nvPr/>
        </p:nvPicPr>
        <p:blipFill>
          <a:blip r:embed="rId3"/>
          <a:stretch>
            <a:fillRect/>
          </a:stretch>
        </p:blipFill>
        <p:spPr>
          <a:xfrm>
            <a:off x="514429" y="2073564"/>
            <a:ext cx="8115139" cy="4389259"/>
          </a:xfrm>
          <a:prstGeom prst="rect">
            <a:avLst/>
          </a:prstGeom>
          <a:ln>
            <a:solidFill>
              <a:schemeClr val="tx1"/>
            </a:solidFill>
          </a:ln>
          <a:effectLst>
            <a:softEdge rad="0"/>
          </a:effectLst>
        </p:spPr>
      </p:pic>
      <p:sp>
        <p:nvSpPr>
          <p:cNvPr id="7" name="TextBox 6">
            <a:extLst>
              <a:ext uri="{FF2B5EF4-FFF2-40B4-BE49-F238E27FC236}">
                <a16:creationId xmlns:a16="http://schemas.microsoft.com/office/drawing/2014/main" id="{8480BE64-56D9-2DE0-729B-83A8DB0DB61C}"/>
              </a:ext>
            </a:extLst>
          </p:cNvPr>
          <p:cNvSpPr txBox="1"/>
          <p:nvPr/>
        </p:nvSpPr>
        <p:spPr>
          <a:xfrm>
            <a:off x="6524584" y="4114800"/>
            <a:ext cx="2286000" cy="553998"/>
          </a:xfrm>
          <a:prstGeom prst="rect">
            <a:avLst/>
          </a:prstGeom>
          <a:noFill/>
        </p:spPr>
        <p:txBody>
          <a:bodyPr wrap="square" rtlCol="0">
            <a:spAutoFit/>
          </a:bodyPr>
          <a:lstStyle/>
          <a:p>
            <a:r>
              <a:rPr lang="en-US" sz="1500" dirty="0">
                <a:solidFill>
                  <a:schemeClr val="accent2"/>
                </a:solidFill>
              </a:rPr>
              <a:t>Flight preference only pertains to 15T MOS</a:t>
            </a:r>
          </a:p>
        </p:txBody>
      </p:sp>
    </p:spTree>
    <p:extLst>
      <p:ext uri="{BB962C8B-B14F-4D97-AF65-F5344CB8AC3E}">
        <p14:creationId xmlns:p14="http://schemas.microsoft.com/office/powerpoint/2010/main" val="4118294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2"/>
          <p:cNvSpPr txBox="1">
            <a:spLocks noChangeArrowheads="1"/>
          </p:cNvSpPr>
          <p:nvPr/>
        </p:nvSpPr>
        <p:spPr bwMode="auto">
          <a:xfrm>
            <a:off x="5791200" y="1233377"/>
            <a:ext cx="3200399" cy="5267400"/>
          </a:xfrm>
          <a:prstGeom prst="rect">
            <a:avLst/>
          </a:prstGeom>
          <a:noFill/>
          <a:ln w="9525" algn="in">
            <a:noFill/>
            <a:miter lim="800000"/>
            <a:headEnd/>
            <a:tailEnd/>
          </a:ln>
        </p:spPr>
        <p:txBody>
          <a:bodyPr lIns="36576" tIns="36576" rIns="36576" bIns="36576"/>
          <a:lstStyle/>
          <a:p>
            <a:pPr lvl="1"/>
            <a:r>
              <a:rPr lang="en-US" sz="2100" dirty="0">
                <a:latin typeface="+mn-lt"/>
              </a:rPr>
              <a:t>Consideration to SGT and SSG </a:t>
            </a:r>
            <a:r>
              <a:rPr lang="en-US" sz="2100" u="sng" dirty="0">
                <a:latin typeface="+mn-lt"/>
              </a:rPr>
              <a:t>ONLY</a:t>
            </a:r>
            <a:r>
              <a:rPr lang="en-US" sz="2100" dirty="0">
                <a:latin typeface="+mn-lt"/>
              </a:rPr>
              <a:t>:</a:t>
            </a:r>
          </a:p>
          <a:p>
            <a:pPr lvl="1"/>
            <a:endParaRPr lang="en-US" sz="2100" dirty="0">
              <a:latin typeface="+mn-lt"/>
            </a:endParaRPr>
          </a:p>
          <a:p>
            <a:pPr lvl="1"/>
            <a:r>
              <a:rPr lang="en-US" sz="2100" dirty="0">
                <a:latin typeface="+mn-lt"/>
              </a:rPr>
              <a:t>Calculate your administrative points in your IPPS-A profile (guide available in the EPS SOP) and validate (with FTS) that the correct number of points are reflected on the personnel eligibility roster and promotion point worksheet (PPW)</a:t>
            </a:r>
          </a:p>
          <a:p>
            <a:pPr lvl="1"/>
            <a:endParaRPr lang="en-US" b="1" u="sng" dirty="0"/>
          </a:p>
          <a:p>
            <a:pPr lvl="1"/>
            <a:endParaRPr lang="en-US" b="1" u="sng" dirty="0"/>
          </a:p>
          <a:p>
            <a:endParaRPr lang="en-US" dirty="0"/>
          </a:p>
        </p:txBody>
      </p:sp>
      <p:sp>
        <p:nvSpPr>
          <p:cNvPr id="4" name="TextBox 3"/>
          <p:cNvSpPr txBox="1"/>
          <p:nvPr/>
        </p:nvSpPr>
        <p:spPr>
          <a:xfrm>
            <a:off x="0" y="88612"/>
            <a:ext cx="9144000"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latin typeface="+mj-lt"/>
                <a:ea typeface="+mj-ea"/>
                <a:cs typeface="Calibri Light"/>
              </a:rPr>
              <a:t>Step #3</a:t>
            </a:r>
          </a:p>
        </p:txBody>
      </p:sp>
      <p:pic>
        <p:nvPicPr>
          <p:cNvPr id="2" name="Picture 1">
            <a:extLst>
              <a:ext uri="{FF2B5EF4-FFF2-40B4-BE49-F238E27FC236}">
                <a16:creationId xmlns:a16="http://schemas.microsoft.com/office/drawing/2014/main" id="{8F4418B6-E177-7C83-B43A-BAEE54CD01AF}"/>
              </a:ext>
            </a:extLst>
          </p:cNvPr>
          <p:cNvPicPr>
            <a:picLocks noChangeAspect="1"/>
          </p:cNvPicPr>
          <p:nvPr/>
        </p:nvPicPr>
        <p:blipFill>
          <a:blip r:embed="rId3"/>
          <a:stretch>
            <a:fillRect/>
          </a:stretch>
        </p:blipFill>
        <p:spPr>
          <a:xfrm>
            <a:off x="304800" y="1233377"/>
            <a:ext cx="5828281" cy="5267401"/>
          </a:xfrm>
          <a:prstGeom prst="rect">
            <a:avLst/>
          </a:prstGeom>
          <a:ln>
            <a:solidFill>
              <a:schemeClr val="tx1"/>
            </a:solidFill>
          </a:ln>
        </p:spPr>
      </p:pic>
    </p:spTree>
    <p:extLst>
      <p:ext uri="{BB962C8B-B14F-4D97-AF65-F5344CB8AC3E}">
        <p14:creationId xmlns:p14="http://schemas.microsoft.com/office/powerpoint/2010/main" val="3925370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2"/>
          <p:cNvSpPr txBox="1">
            <a:spLocks noChangeArrowheads="1"/>
          </p:cNvSpPr>
          <p:nvPr/>
        </p:nvSpPr>
        <p:spPr bwMode="auto">
          <a:xfrm>
            <a:off x="4577316" y="1143000"/>
            <a:ext cx="3733800" cy="5334000"/>
          </a:xfrm>
          <a:prstGeom prst="rect">
            <a:avLst/>
          </a:prstGeom>
          <a:noFill/>
          <a:ln w="9525" algn="in">
            <a:noFill/>
            <a:miter lim="800000"/>
            <a:headEnd/>
            <a:tailEnd/>
          </a:ln>
        </p:spPr>
        <p:txBody>
          <a:bodyPr lIns="36576" tIns="36576" rIns="36576" bIns="36576"/>
          <a:lstStyle/>
          <a:p>
            <a:pPr lvl="1"/>
            <a:r>
              <a:rPr lang="en-US" sz="2100" dirty="0">
                <a:latin typeface="+mn-lt"/>
              </a:rPr>
              <a:t>Submit consideration packet using the appropriate EPS Checklist located on the MOGUARD website or provided by your FTS</a:t>
            </a:r>
            <a:endParaRPr lang="en-US" sz="2100" u="sng" dirty="0">
              <a:latin typeface="+mn-lt"/>
            </a:endParaRPr>
          </a:p>
          <a:p>
            <a:pPr lvl="1"/>
            <a:endParaRPr lang="en-US" b="1" u="sng" dirty="0"/>
          </a:p>
          <a:p>
            <a:endParaRPr lang="en-US" dirty="0"/>
          </a:p>
        </p:txBody>
      </p:sp>
      <p:sp>
        <p:nvSpPr>
          <p:cNvPr id="4" name="TextBox 3"/>
          <p:cNvSpPr txBox="1"/>
          <p:nvPr/>
        </p:nvSpPr>
        <p:spPr>
          <a:xfrm>
            <a:off x="0" y="88612"/>
            <a:ext cx="9144000"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latin typeface="+mj-lt"/>
                <a:ea typeface="+mj-ea"/>
                <a:cs typeface="Calibri Light"/>
              </a:rPr>
              <a:t>Step #4</a:t>
            </a:r>
          </a:p>
        </p:txBody>
      </p:sp>
      <p:pic>
        <p:nvPicPr>
          <p:cNvPr id="3" name="Picture 2" descr="Graphical user interface, text, application, email&#10;&#10;Description automatically generated">
            <a:extLst>
              <a:ext uri="{FF2B5EF4-FFF2-40B4-BE49-F238E27FC236}">
                <a16:creationId xmlns:a16="http://schemas.microsoft.com/office/drawing/2014/main" id="{4B7EBBB8-F59B-14F2-DB14-35799A088B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143000"/>
            <a:ext cx="3733800" cy="5416839"/>
          </a:xfrm>
          <a:prstGeom prst="rect">
            <a:avLst/>
          </a:prstGeom>
          <a:ln>
            <a:solidFill>
              <a:schemeClr val="tx1"/>
            </a:solidFill>
          </a:ln>
        </p:spPr>
      </p:pic>
    </p:spTree>
    <p:extLst>
      <p:ext uri="{BB962C8B-B14F-4D97-AF65-F5344CB8AC3E}">
        <p14:creationId xmlns:p14="http://schemas.microsoft.com/office/powerpoint/2010/main" val="513796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31E2E-46CD-47BD-9122-03D83F2F3920}"/>
              </a:ext>
            </a:extLst>
          </p:cNvPr>
          <p:cNvSpPr>
            <a:spLocks noGrp="1"/>
          </p:cNvSpPr>
          <p:nvPr>
            <p:ph type="title"/>
          </p:nvPr>
        </p:nvSpPr>
        <p:spPr>
          <a:xfrm>
            <a:off x="0" y="0"/>
            <a:ext cx="9144000" cy="838200"/>
          </a:xfrm>
        </p:spPr>
        <p:txBody>
          <a:bodyPr/>
          <a:lstStyle/>
          <a:p>
            <a:pPr algn="ctr"/>
            <a:r>
              <a:rPr lang="en-US" sz="3200" dirty="0">
                <a:cs typeface="Calibri Light"/>
              </a:rPr>
              <a:t>Purpose</a:t>
            </a:r>
          </a:p>
        </p:txBody>
      </p:sp>
      <p:sp>
        <p:nvSpPr>
          <p:cNvPr id="3" name="Content Placeholder 2">
            <a:extLst>
              <a:ext uri="{FF2B5EF4-FFF2-40B4-BE49-F238E27FC236}">
                <a16:creationId xmlns:a16="http://schemas.microsoft.com/office/drawing/2014/main" id="{41D36D51-A6F9-4964-B1DC-9524515EA179}"/>
              </a:ext>
            </a:extLst>
          </p:cNvPr>
          <p:cNvSpPr>
            <a:spLocks noGrp="1"/>
          </p:cNvSpPr>
          <p:nvPr>
            <p:ph idx="1"/>
          </p:nvPr>
        </p:nvSpPr>
        <p:spPr>
          <a:xfrm>
            <a:off x="800100" y="914400"/>
            <a:ext cx="7543800" cy="3765208"/>
          </a:xfrm>
        </p:spPr>
        <p:txBody>
          <a:bodyPr/>
          <a:lstStyle/>
          <a:p>
            <a:pPr marL="0" indent="0">
              <a:buNone/>
            </a:pPr>
            <a:endParaRPr lang="en-US" sz="675" dirty="0"/>
          </a:p>
          <a:p>
            <a:pPr marL="205740" lvl="1" indent="0">
              <a:buNone/>
            </a:pPr>
            <a:endParaRPr lang="en-US" sz="1800" dirty="0"/>
          </a:p>
          <a:p>
            <a:pPr marL="205740" lvl="1" indent="0">
              <a:buNone/>
            </a:pPr>
            <a:endParaRPr lang="en-US" sz="1800" dirty="0"/>
          </a:p>
          <a:p>
            <a:pPr marL="205740" lvl="1" indent="0" algn="ctr">
              <a:buNone/>
            </a:pPr>
            <a:r>
              <a:rPr lang="en-US" sz="2400" dirty="0"/>
              <a:t>Educate the enlisted force, starting at the lowest level, with the goal to improve understanding and knowledge regarding the MOARNG enlisted promotion system (EPS).</a:t>
            </a:r>
            <a:endParaRPr lang="en-US" sz="1800" dirty="0"/>
          </a:p>
          <a:p>
            <a:pPr lvl="3"/>
            <a:endParaRPr lang="en-US" dirty="0"/>
          </a:p>
          <a:p>
            <a:pPr lvl="1"/>
            <a:endParaRPr lang="en-US" dirty="0"/>
          </a:p>
          <a:p>
            <a:pPr lvl="1"/>
            <a:endParaRPr lang="en-US" dirty="0"/>
          </a:p>
          <a:p>
            <a:pPr marL="0" indent="0">
              <a:buNone/>
            </a:pPr>
            <a:endParaRPr lang="en-US" dirty="0"/>
          </a:p>
        </p:txBody>
      </p:sp>
    </p:spTree>
    <p:extLst>
      <p:ext uri="{BB962C8B-B14F-4D97-AF65-F5344CB8AC3E}">
        <p14:creationId xmlns:p14="http://schemas.microsoft.com/office/powerpoint/2010/main" val="1687513993"/>
      </p:ext>
    </p:extLst>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2"/>
          <p:cNvSpPr txBox="1">
            <a:spLocks noChangeArrowheads="1"/>
          </p:cNvSpPr>
          <p:nvPr/>
        </p:nvSpPr>
        <p:spPr bwMode="auto">
          <a:xfrm>
            <a:off x="-8965" y="2590800"/>
            <a:ext cx="8839200" cy="3657600"/>
          </a:xfrm>
          <a:prstGeom prst="rect">
            <a:avLst/>
          </a:prstGeom>
          <a:noFill/>
          <a:ln w="9525" algn="in">
            <a:noFill/>
            <a:miter lim="800000"/>
            <a:headEnd/>
            <a:tailEnd/>
          </a:ln>
        </p:spPr>
        <p:txBody>
          <a:bodyPr lIns="36576" tIns="36576" rIns="36576" bIns="36576"/>
          <a:lstStyle/>
          <a:p>
            <a:pPr lvl="1"/>
            <a:endParaRPr lang="en-US" sz="2100" dirty="0">
              <a:latin typeface="+mn-lt"/>
            </a:endParaRPr>
          </a:p>
          <a:p>
            <a:pPr lvl="1" algn="ctr"/>
            <a:r>
              <a:rPr lang="en-US" sz="2100" dirty="0">
                <a:latin typeface="+mn-lt"/>
              </a:rPr>
              <a:t>Submit EPS consideration packet to your CoC for 1SG review and signature.</a:t>
            </a:r>
          </a:p>
          <a:p>
            <a:pPr lvl="1" algn="ctr"/>
            <a:endParaRPr lang="en-US" sz="2100" dirty="0">
              <a:latin typeface="+mn-lt"/>
            </a:endParaRPr>
          </a:p>
          <a:p>
            <a:pPr lvl="1" algn="ctr"/>
            <a:r>
              <a:rPr lang="en-US" sz="2100" dirty="0">
                <a:latin typeface="+mn-lt"/>
              </a:rPr>
              <a:t>Follow-up!</a:t>
            </a:r>
          </a:p>
          <a:p>
            <a:pPr lvl="1"/>
            <a:endParaRPr lang="en-US" b="1" u="sng" dirty="0"/>
          </a:p>
          <a:p>
            <a:pPr lvl="1"/>
            <a:endParaRPr lang="en-US" b="1" u="sng" dirty="0"/>
          </a:p>
        </p:txBody>
      </p:sp>
      <p:sp>
        <p:nvSpPr>
          <p:cNvPr id="4" name="TextBox 3"/>
          <p:cNvSpPr txBox="1"/>
          <p:nvPr/>
        </p:nvSpPr>
        <p:spPr>
          <a:xfrm>
            <a:off x="0" y="88612"/>
            <a:ext cx="9144000"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latin typeface="+mj-lt"/>
                <a:ea typeface="+mj-ea"/>
                <a:cs typeface="Calibri Light"/>
              </a:rPr>
              <a:t>Step #5</a:t>
            </a:r>
          </a:p>
        </p:txBody>
      </p:sp>
    </p:spTree>
    <p:extLst>
      <p:ext uri="{BB962C8B-B14F-4D97-AF65-F5344CB8AC3E}">
        <p14:creationId xmlns:p14="http://schemas.microsoft.com/office/powerpoint/2010/main" val="3709710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31E2E-46CD-47BD-9122-03D83F2F3920}"/>
              </a:ext>
            </a:extLst>
          </p:cNvPr>
          <p:cNvSpPr>
            <a:spLocks noGrp="1"/>
          </p:cNvSpPr>
          <p:nvPr>
            <p:ph type="title"/>
          </p:nvPr>
        </p:nvSpPr>
        <p:spPr>
          <a:xfrm>
            <a:off x="0" y="0"/>
            <a:ext cx="9144000" cy="838200"/>
          </a:xfrm>
        </p:spPr>
        <p:txBody>
          <a:bodyPr>
            <a:normAutofit/>
          </a:bodyPr>
          <a:lstStyle/>
          <a:p>
            <a:pPr algn="ctr"/>
            <a:r>
              <a:rPr lang="en-US" sz="3200" dirty="0"/>
              <a:t>EPS Board Purpose</a:t>
            </a:r>
          </a:p>
        </p:txBody>
      </p:sp>
      <p:sp>
        <p:nvSpPr>
          <p:cNvPr id="3" name="Content Placeholder 2">
            <a:extLst>
              <a:ext uri="{FF2B5EF4-FFF2-40B4-BE49-F238E27FC236}">
                <a16:creationId xmlns:a16="http://schemas.microsoft.com/office/drawing/2014/main" id="{41D36D51-A6F9-4964-B1DC-9524515EA179}"/>
              </a:ext>
            </a:extLst>
          </p:cNvPr>
          <p:cNvSpPr>
            <a:spLocks noGrp="1"/>
          </p:cNvSpPr>
          <p:nvPr>
            <p:ph idx="1"/>
          </p:nvPr>
        </p:nvSpPr>
        <p:spPr>
          <a:xfrm>
            <a:off x="381000" y="1905000"/>
            <a:ext cx="8382000" cy="3886200"/>
          </a:xfrm>
        </p:spPr>
        <p:txBody>
          <a:bodyPr/>
          <a:lstStyle/>
          <a:p>
            <a:pPr marL="0" indent="0">
              <a:buNone/>
            </a:pPr>
            <a:endParaRPr lang="en-US" sz="675" dirty="0"/>
          </a:p>
          <a:p>
            <a:pPr marL="205740" lvl="1" indent="0">
              <a:buNone/>
            </a:pPr>
            <a:endParaRPr lang="en-US" sz="1800" dirty="0"/>
          </a:p>
          <a:p>
            <a:pPr marL="205740" lvl="1" indent="0">
              <a:buNone/>
            </a:pPr>
            <a:endParaRPr lang="en-US" sz="2100" dirty="0"/>
          </a:p>
          <a:p>
            <a:pPr marL="205740" lvl="1" indent="0" algn="ctr">
              <a:buNone/>
            </a:pPr>
            <a:r>
              <a:rPr lang="en-US" sz="2100" dirty="0"/>
              <a:t>Evaluate each Soldier using the </a:t>
            </a:r>
            <a:r>
              <a:rPr lang="en-US" sz="2100" b="1" dirty="0"/>
              <a:t>Whole Soldier Concept </a:t>
            </a:r>
            <a:r>
              <a:rPr lang="en-US" sz="2100" dirty="0"/>
              <a:t>with the purpose of establishing a fair and impartial promotion list.</a:t>
            </a:r>
          </a:p>
          <a:p>
            <a:pPr marL="205740" lvl="1" indent="0">
              <a:buNone/>
            </a:pPr>
            <a:endParaRPr lang="en-US" sz="1800" dirty="0"/>
          </a:p>
          <a:p>
            <a:pPr marL="205740" lvl="1" indent="0">
              <a:buNone/>
            </a:pPr>
            <a:endParaRPr lang="en-US" sz="1800" dirty="0"/>
          </a:p>
          <a:p>
            <a:pPr lvl="3"/>
            <a:endParaRPr lang="en-US" dirty="0"/>
          </a:p>
          <a:p>
            <a:pPr lvl="1"/>
            <a:endParaRPr lang="en-US" dirty="0"/>
          </a:p>
          <a:p>
            <a:pPr lvl="1"/>
            <a:endParaRPr lang="en-US" dirty="0"/>
          </a:p>
          <a:p>
            <a:pPr marL="0" indent="0">
              <a:buNone/>
            </a:pPr>
            <a:endParaRPr lang="en-US" dirty="0"/>
          </a:p>
        </p:txBody>
      </p:sp>
    </p:spTree>
    <p:extLst>
      <p:ext uri="{BB962C8B-B14F-4D97-AF65-F5344CB8AC3E}">
        <p14:creationId xmlns:p14="http://schemas.microsoft.com/office/powerpoint/2010/main" val="138469089"/>
      </p:ext>
    </p:extLst>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31E2E-46CD-47BD-9122-03D83F2F3920}"/>
              </a:ext>
            </a:extLst>
          </p:cNvPr>
          <p:cNvSpPr>
            <a:spLocks noGrp="1"/>
          </p:cNvSpPr>
          <p:nvPr>
            <p:ph type="title"/>
          </p:nvPr>
        </p:nvSpPr>
        <p:spPr>
          <a:xfrm>
            <a:off x="381000" y="0"/>
            <a:ext cx="9144000" cy="838200"/>
          </a:xfrm>
        </p:spPr>
        <p:txBody>
          <a:bodyPr>
            <a:normAutofit/>
          </a:bodyPr>
          <a:lstStyle/>
          <a:p>
            <a:pPr algn="ctr"/>
            <a:r>
              <a:rPr lang="en-US" sz="3200" dirty="0"/>
              <a:t>Understanding the EPS Board Process</a:t>
            </a:r>
          </a:p>
        </p:txBody>
      </p:sp>
      <p:sp>
        <p:nvSpPr>
          <p:cNvPr id="6" name="Text Box 2">
            <a:extLst>
              <a:ext uri="{FF2B5EF4-FFF2-40B4-BE49-F238E27FC236}">
                <a16:creationId xmlns:a16="http://schemas.microsoft.com/office/drawing/2014/main" id="{00653EA4-0EC3-6506-715C-39A54C0697CC}"/>
              </a:ext>
            </a:extLst>
          </p:cNvPr>
          <p:cNvSpPr txBox="1">
            <a:spLocks noChangeArrowheads="1"/>
          </p:cNvSpPr>
          <p:nvPr/>
        </p:nvSpPr>
        <p:spPr bwMode="auto">
          <a:xfrm>
            <a:off x="4191000" y="1224516"/>
            <a:ext cx="4763039" cy="4521421"/>
          </a:xfrm>
          <a:prstGeom prst="rect">
            <a:avLst/>
          </a:prstGeom>
          <a:noFill/>
          <a:ln w="9525" algn="in">
            <a:noFill/>
            <a:miter lim="800000"/>
            <a:headEnd/>
            <a:tailEnd/>
          </a:ln>
        </p:spPr>
        <p:txBody>
          <a:bodyPr lIns="36576" tIns="36576" rIns="36576" bIns="36576"/>
          <a:lstStyle/>
          <a:p>
            <a:pPr lvl="1"/>
            <a:r>
              <a:rPr lang="en-US" sz="2100" dirty="0">
                <a:latin typeface="+mn-lt"/>
              </a:rPr>
              <a:t>FY25 EPS MOI has the detailed scoring criteria broken down by each rank in paragraph 6 and further explained in Enclosure 4 </a:t>
            </a:r>
            <a:endParaRPr lang="en-US" sz="2100" dirty="0">
              <a:solidFill>
                <a:srgbClr val="000000"/>
              </a:solidFill>
              <a:latin typeface="+mn-lt"/>
            </a:endParaRPr>
          </a:p>
          <a:p>
            <a:endParaRPr lang="en-US" sz="1100" dirty="0">
              <a:solidFill>
                <a:srgbClr val="000000"/>
              </a:solidFill>
            </a:endParaRPr>
          </a:p>
          <a:p>
            <a:endParaRPr lang="en-US" dirty="0"/>
          </a:p>
        </p:txBody>
      </p:sp>
      <p:pic>
        <p:nvPicPr>
          <p:cNvPr id="8" name="Picture 7" descr="Text, letter&#10;&#10;Description automatically generated">
            <a:extLst>
              <a:ext uri="{FF2B5EF4-FFF2-40B4-BE49-F238E27FC236}">
                <a16:creationId xmlns:a16="http://schemas.microsoft.com/office/drawing/2014/main" id="{7DAE60DB-9B80-74E4-4D9D-B5AECDB033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219200"/>
            <a:ext cx="3810000" cy="5399497"/>
          </a:xfrm>
          <a:prstGeom prst="rect">
            <a:avLst/>
          </a:prstGeom>
          <a:ln>
            <a:solidFill>
              <a:schemeClr val="tx1"/>
            </a:solidFill>
          </a:ln>
        </p:spPr>
      </p:pic>
      <p:sp>
        <p:nvSpPr>
          <p:cNvPr id="9" name="Rectangle 8">
            <a:extLst>
              <a:ext uri="{FF2B5EF4-FFF2-40B4-BE49-F238E27FC236}">
                <a16:creationId xmlns:a16="http://schemas.microsoft.com/office/drawing/2014/main" id="{B91CC0F8-520A-CDCB-59B6-D36FC9EF8773}"/>
              </a:ext>
            </a:extLst>
          </p:cNvPr>
          <p:cNvSpPr/>
          <p:nvPr/>
        </p:nvSpPr>
        <p:spPr>
          <a:xfrm>
            <a:off x="533400" y="3810000"/>
            <a:ext cx="3810000" cy="25146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0699331"/>
      </p:ext>
    </p:extLst>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30A26-8505-28FC-A80F-15F1DD40CE9E}"/>
              </a:ext>
            </a:extLst>
          </p:cNvPr>
          <p:cNvSpPr>
            <a:spLocks noGrp="1"/>
          </p:cNvSpPr>
          <p:nvPr>
            <p:ph type="title"/>
          </p:nvPr>
        </p:nvSpPr>
        <p:spPr>
          <a:xfrm>
            <a:off x="0" y="0"/>
            <a:ext cx="9144000" cy="838200"/>
          </a:xfrm>
        </p:spPr>
        <p:txBody>
          <a:bodyPr>
            <a:normAutofit/>
          </a:bodyPr>
          <a:lstStyle/>
          <a:p>
            <a:pPr algn="ctr"/>
            <a:r>
              <a:rPr lang="en-US" sz="3200" dirty="0">
                <a:cs typeface="Calibri Light"/>
              </a:rPr>
              <a:t>What is the Voting Rubric?</a:t>
            </a:r>
          </a:p>
        </p:txBody>
      </p:sp>
      <p:sp>
        <p:nvSpPr>
          <p:cNvPr id="3" name="Content Placeholder 2">
            <a:extLst>
              <a:ext uri="{FF2B5EF4-FFF2-40B4-BE49-F238E27FC236}">
                <a16:creationId xmlns:a16="http://schemas.microsoft.com/office/drawing/2014/main" id="{53C32889-618F-20B6-155D-FDF3387E8886}"/>
              </a:ext>
            </a:extLst>
          </p:cNvPr>
          <p:cNvSpPr>
            <a:spLocks noGrp="1"/>
          </p:cNvSpPr>
          <p:nvPr>
            <p:ph idx="1"/>
          </p:nvPr>
        </p:nvSpPr>
        <p:spPr/>
        <p:txBody>
          <a:bodyPr/>
          <a:lstStyle/>
          <a:p>
            <a:pPr>
              <a:spcBef>
                <a:spcPts val="0"/>
              </a:spcBef>
              <a:spcAft>
                <a:spcPts val="1800"/>
              </a:spcAft>
            </a:pPr>
            <a:r>
              <a:rPr lang="en-US" sz="2100" dirty="0"/>
              <a:t>Outlines what the MOARNG is looking for when assessing the top, middle, and bottom NCOs within the MOARNG</a:t>
            </a:r>
            <a:endParaRPr lang="en-US" sz="1000" dirty="0"/>
          </a:p>
          <a:p>
            <a:pPr>
              <a:spcBef>
                <a:spcPts val="0"/>
              </a:spcBef>
              <a:spcAft>
                <a:spcPts val="1800"/>
              </a:spcAft>
            </a:pPr>
            <a:r>
              <a:rPr lang="en-US" sz="2100" dirty="0"/>
              <a:t>Published in each annual EPS MOI (Enclosures 6, 7, &amp; 8)</a:t>
            </a:r>
          </a:p>
          <a:p>
            <a:pPr>
              <a:spcBef>
                <a:spcPts val="0"/>
              </a:spcBef>
              <a:spcAft>
                <a:spcPts val="1800"/>
              </a:spcAft>
            </a:pPr>
            <a:r>
              <a:rPr lang="en-US" sz="2100" dirty="0"/>
              <a:t>Career progression “Cheat Sheet” readily accessible to all Soldiers</a:t>
            </a:r>
          </a:p>
          <a:p>
            <a:pPr>
              <a:spcBef>
                <a:spcPts val="0"/>
              </a:spcBef>
              <a:spcAft>
                <a:spcPts val="1800"/>
              </a:spcAft>
            </a:pPr>
            <a:r>
              <a:rPr lang="en-US" sz="2100" dirty="0"/>
              <a:t>Ensures equitable and consistent assessments are made on all records reviewed that will accurately reflect a Soldier’s board file based upon the established baseline criteria</a:t>
            </a:r>
          </a:p>
        </p:txBody>
      </p:sp>
    </p:spTree>
    <p:extLst>
      <p:ext uri="{BB962C8B-B14F-4D97-AF65-F5344CB8AC3E}">
        <p14:creationId xmlns:p14="http://schemas.microsoft.com/office/powerpoint/2010/main" val="1638371336"/>
      </p:ext>
    </p:extLst>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2"/>
          <p:cNvSpPr txBox="1">
            <a:spLocks noChangeArrowheads="1"/>
          </p:cNvSpPr>
          <p:nvPr/>
        </p:nvSpPr>
        <p:spPr bwMode="auto">
          <a:xfrm>
            <a:off x="76200" y="1219200"/>
            <a:ext cx="8839200" cy="5334000"/>
          </a:xfrm>
          <a:prstGeom prst="rect">
            <a:avLst/>
          </a:prstGeom>
          <a:noFill/>
          <a:ln w="9525" algn="in">
            <a:noFill/>
            <a:miter lim="800000"/>
            <a:headEnd/>
            <a:tailEnd/>
          </a:ln>
        </p:spPr>
        <p:txBody>
          <a:bodyPr lIns="36576" tIns="36576" rIns="36576" bIns="36576"/>
          <a:lstStyle/>
          <a:p>
            <a:pPr lvl="1">
              <a:spcAft>
                <a:spcPts val="600"/>
              </a:spcAft>
            </a:pPr>
            <a:endParaRPr lang="en-US" dirty="0"/>
          </a:p>
          <a:p>
            <a:pPr marL="800100" lvl="1" indent="-342900">
              <a:spcAft>
                <a:spcPts val="1800"/>
              </a:spcAft>
              <a:buFont typeface="Arial" panose="020B0604020202020204" pitchFamily="34" charset="0"/>
              <a:buChar char="•"/>
            </a:pPr>
            <a:r>
              <a:rPr lang="en-US" sz="2100" u="sng" dirty="0">
                <a:latin typeface="+mn-lt"/>
              </a:rPr>
              <a:t>Hard Point</a:t>
            </a:r>
            <a:r>
              <a:rPr lang="en-US" sz="2100" dirty="0">
                <a:latin typeface="+mn-lt"/>
              </a:rPr>
              <a:t> scoring of 0 through 4 and a </a:t>
            </a:r>
            <a:r>
              <a:rPr lang="en-US" sz="2100" u="sng" dirty="0">
                <a:latin typeface="+mn-lt"/>
              </a:rPr>
              <a:t>Soft Point</a:t>
            </a:r>
            <a:r>
              <a:rPr lang="en-US" sz="2100" dirty="0">
                <a:latin typeface="+mn-lt"/>
              </a:rPr>
              <a:t> scoring of         0, 1 or 2.</a:t>
            </a:r>
          </a:p>
          <a:p>
            <a:pPr marL="800100" lvl="1" indent="-342900">
              <a:spcAft>
                <a:spcPts val="600"/>
              </a:spcAft>
              <a:buFont typeface="Arial" panose="020B0604020202020204" pitchFamily="34" charset="0"/>
              <a:buChar char="•"/>
            </a:pPr>
            <a:r>
              <a:rPr lang="en-US" sz="2100" u="sng" dirty="0">
                <a:latin typeface="+mn-lt"/>
              </a:rPr>
              <a:t>Hard Point</a:t>
            </a:r>
            <a:r>
              <a:rPr lang="en-US" sz="2100" dirty="0">
                <a:latin typeface="+mn-lt"/>
              </a:rPr>
              <a:t> rating and its meaning:</a:t>
            </a:r>
          </a:p>
          <a:p>
            <a:pPr marL="1257300" lvl="2" indent="-342900">
              <a:spcAft>
                <a:spcPts val="600"/>
              </a:spcAft>
              <a:buFont typeface="Arial" panose="020B0604020202020204" pitchFamily="34" charset="0"/>
              <a:buChar char="•"/>
            </a:pPr>
            <a:r>
              <a:rPr lang="en-US" b="1" dirty="0">
                <a:latin typeface="+mn-lt"/>
              </a:rPr>
              <a:t>4:  </a:t>
            </a:r>
            <a:r>
              <a:rPr lang="en-US" dirty="0">
                <a:latin typeface="+mn-lt"/>
              </a:rPr>
              <a:t>top few Soldiers that are exceptional – top 10%</a:t>
            </a:r>
          </a:p>
          <a:p>
            <a:pPr marL="1257300" lvl="2" indent="-342900">
              <a:spcAft>
                <a:spcPts val="600"/>
              </a:spcAft>
              <a:buFont typeface="Arial" panose="020B0604020202020204" pitchFamily="34" charset="0"/>
              <a:buChar char="•"/>
            </a:pPr>
            <a:r>
              <a:rPr lang="en-US" b="1" dirty="0">
                <a:latin typeface="+mn-lt"/>
              </a:rPr>
              <a:t>3:  </a:t>
            </a:r>
            <a:r>
              <a:rPr lang="en-US" dirty="0">
                <a:latin typeface="+mn-lt"/>
              </a:rPr>
              <a:t>very strong performers that are ahead of their peers and perform well</a:t>
            </a:r>
          </a:p>
          <a:p>
            <a:pPr marL="1257300" lvl="2" indent="-342900">
              <a:spcAft>
                <a:spcPts val="600"/>
              </a:spcAft>
              <a:buFont typeface="Arial" panose="020B0604020202020204" pitchFamily="34" charset="0"/>
              <a:buChar char="•"/>
            </a:pPr>
            <a:r>
              <a:rPr lang="en-US" b="1" dirty="0">
                <a:latin typeface="+mn-lt"/>
              </a:rPr>
              <a:t>2:  </a:t>
            </a:r>
            <a:r>
              <a:rPr lang="en-US" dirty="0">
                <a:latin typeface="+mn-lt"/>
              </a:rPr>
              <a:t>strong performers that are qualified and responsible</a:t>
            </a:r>
          </a:p>
          <a:p>
            <a:pPr marL="1257300" lvl="2" indent="-342900">
              <a:spcAft>
                <a:spcPts val="600"/>
              </a:spcAft>
              <a:buFont typeface="Arial" panose="020B0604020202020204" pitchFamily="34" charset="0"/>
              <a:buChar char="•"/>
            </a:pPr>
            <a:r>
              <a:rPr lang="en-US" b="1" dirty="0">
                <a:latin typeface="+mn-lt"/>
              </a:rPr>
              <a:t>1:  </a:t>
            </a:r>
            <a:r>
              <a:rPr lang="en-US" dirty="0">
                <a:latin typeface="+mn-lt"/>
              </a:rPr>
              <a:t>satisfactory performance – may not be very experienced but shows potential</a:t>
            </a:r>
          </a:p>
          <a:p>
            <a:pPr marL="1257300" lvl="2" indent="-342900">
              <a:spcAft>
                <a:spcPts val="600"/>
              </a:spcAft>
              <a:buFont typeface="Arial" panose="020B0604020202020204" pitchFamily="34" charset="0"/>
              <a:buChar char="•"/>
            </a:pPr>
            <a:r>
              <a:rPr lang="en-US" b="1" dirty="0">
                <a:latin typeface="+mn-lt"/>
              </a:rPr>
              <a:t>0:  </a:t>
            </a:r>
            <a:r>
              <a:rPr lang="en-US" dirty="0">
                <a:latin typeface="+mn-lt"/>
              </a:rPr>
              <a:t>does not meet standards</a:t>
            </a:r>
          </a:p>
          <a:p>
            <a:pPr marL="804672" lvl="2" indent="-347472">
              <a:lnSpc>
                <a:spcPct val="200000"/>
              </a:lnSpc>
              <a:spcAft>
                <a:spcPts val="600"/>
              </a:spcAft>
              <a:buFont typeface="Arial" panose="020B0604020202020204" pitchFamily="34" charset="0"/>
              <a:buChar char="•"/>
            </a:pPr>
            <a:r>
              <a:rPr lang="en-US" sz="2100" u="sng" dirty="0">
                <a:latin typeface="+mn-lt"/>
              </a:rPr>
              <a:t>Soft Point</a:t>
            </a:r>
            <a:r>
              <a:rPr lang="en-US" sz="2100" dirty="0">
                <a:latin typeface="+mn-lt"/>
              </a:rPr>
              <a:t> scoring and its meaning:</a:t>
            </a:r>
          </a:p>
          <a:p>
            <a:pPr marL="1257300" lvl="2" indent="-342900">
              <a:spcAft>
                <a:spcPts val="600"/>
              </a:spcAft>
              <a:buFont typeface="Arial" panose="020B0604020202020204" pitchFamily="34" charset="0"/>
              <a:buChar char="•"/>
            </a:pPr>
            <a:r>
              <a:rPr lang="en-US" b="1" dirty="0"/>
              <a:t>0: </a:t>
            </a:r>
            <a:r>
              <a:rPr lang="en-US" dirty="0"/>
              <a:t>low rated if a tie-breaker occurs with hard points</a:t>
            </a:r>
          </a:p>
          <a:p>
            <a:pPr marL="1257300" lvl="2" indent="-342900">
              <a:spcAft>
                <a:spcPts val="600"/>
              </a:spcAft>
              <a:buFont typeface="Arial" panose="020B0604020202020204" pitchFamily="34" charset="0"/>
              <a:buChar char="•"/>
            </a:pPr>
            <a:r>
              <a:rPr lang="en-US" b="1" dirty="0"/>
              <a:t>1</a:t>
            </a:r>
            <a:r>
              <a:rPr lang="en-US" dirty="0"/>
              <a:t>: middle rating if a tie-breaker occurs with hard points</a:t>
            </a:r>
          </a:p>
          <a:p>
            <a:pPr marL="1257300" lvl="2" indent="-342900">
              <a:spcAft>
                <a:spcPts val="600"/>
              </a:spcAft>
              <a:buFont typeface="Arial" panose="020B0604020202020204" pitchFamily="34" charset="0"/>
              <a:buChar char="•"/>
            </a:pPr>
            <a:r>
              <a:rPr lang="en-US" b="1" dirty="0"/>
              <a:t>2: </a:t>
            </a:r>
            <a:r>
              <a:rPr lang="en-US" dirty="0"/>
              <a:t>highly rated if a tie-breaker occurs with hard points</a:t>
            </a:r>
          </a:p>
          <a:p>
            <a:pPr lvl="1">
              <a:spcAft>
                <a:spcPts val="600"/>
              </a:spcAft>
            </a:pPr>
            <a:endParaRPr lang="en-US" dirty="0"/>
          </a:p>
          <a:p>
            <a:pPr>
              <a:spcAft>
                <a:spcPts val="600"/>
              </a:spcAft>
            </a:pPr>
            <a:endParaRPr lang="en-US" sz="1600" dirty="0">
              <a:solidFill>
                <a:srgbClr val="000000"/>
              </a:solidFill>
            </a:endParaRPr>
          </a:p>
          <a:p>
            <a:pPr>
              <a:spcAft>
                <a:spcPts val="600"/>
              </a:spcAft>
            </a:pPr>
            <a:endParaRPr lang="en-US" sz="1100" dirty="0">
              <a:solidFill>
                <a:srgbClr val="000000"/>
              </a:solidFill>
            </a:endParaRPr>
          </a:p>
          <a:p>
            <a:endParaRPr lang="en-US" dirty="0"/>
          </a:p>
        </p:txBody>
      </p:sp>
      <p:sp>
        <p:nvSpPr>
          <p:cNvPr id="2" name="Title 1">
            <a:extLst>
              <a:ext uri="{FF2B5EF4-FFF2-40B4-BE49-F238E27FC236}">
                <a16:creationId xmlns:a16="http://schemas.microsoft.com/office/drawing/2014/main" id="{E347D273-06AF-D7FC-D0A9-5E510D11218B}"/>
              </a:ext>
            </a:extLst>
          </p:cNvPr>
          <p:cNvSpPr txBox="1">
            <a:spLocks/>
          </p:cNvSpPr>
          <p:nvPr/>
        </p:nvSpPr>
        <p:spPr>
          <a:xfrm>
            <a:off x="0" y="152400"/>
            <a:ext cx="9144000" cy="838200"/>
          </a:xfrm>
          <a:prstGeom prst="rect">
            <a:avLst/>
          </a:prstGeom>
        </p:spPr>
        <p:txBody>
          <a:bodyPr>
            <a:normAutofit/>
          </a:bodyPr>
          <a:lstStyle>
            <a:lvl1pPr algn="r" rtl="0" eaLnBrk="1" fontAlgn="base" hangingPunct="1">
              <a:spcBef>
                <a:spcPct val="0"/>
              </a:spcBef>
              <a:spcAft>
                <a:spcPct val="0"/>
              </a:spcAft>
              <a:defRPr sz="4400" kern="1200">
                <a:solidFill>
                  <a:schemeClr val="tx1"/>
                </a:solidFill>
                <a:effectLst>
                  <a:outerShdw blurRad="38100" dist="38100" dir="2700000" algn="tl">
                    <a:srgbClr val="000000">
                      <a:alpha val="43137"/>
                    </a:srgbClr>
                  </a:outerShdw>
                </a:effectLst>
                <a:latin typeface="+mj-lt"/>
                <a:ea typeface="+mj-ea"/>
                <a:cs typeface="+mj-cs"/>
              </a:defRPr>
            </a:lvl1pPr>
            <a:lvl2pPr algn="r" rtl="0" eaLnBrk="1" fontAlgn="base" hangingPunct="1">
              <a:spcBef>
                <a:spcPct val="0"/>
              </a:spcBef>
              <a:spcAft>
                <a:spcPct val="0"/>
              </a:spcAft>
              <a:defRPr sz="4400">
                <a:solidFill>
                  <a:schemeClr val="tx1"/>
                </a:solidFill>
                <a:latin typeface="Calibri" pitchFamily="34" charset="0"/>
              </a:defRPr>
            </a:lvl2pPr>
            <a:lvl3pPr algn="r" rtl="0" eaLnBrk="1" fontAlgn="base" hangingPunct="1">
              <a:spcBef>
                <a:spcPct val="0"/>
              </a:spcBef>
              <a:spcAft>
                <a:spcPct val="0"/>
              </a:spcAft>
              <a:defRPr sz="4400">
                <a:solidFill>
                  <a:schemeClr val="tx1"/>
                </a:solidFill>
                <a:latin typeface="Calibri" pitchFamily="34" charset="0"/>
              </a:defRPr>
            </a:lvl3pPr>
            <a:lvl4pPr algn="r" rtl="0" eaLnBrk="1" fontAlgn="base" hangingPunct="1">
              <a:spcBef>
                <a:spcPct val="0"/>
              </a:spcBef>
              <a:spcAft>
                <a:spcPct val="0"/>
              </a:spcAft>
              <a:defRPr sz="4400">
                <a:solidFill>
                  <a:schemeClr val="tx1"/>
                </a:solidFill>
                <a:latin typeface="Calibri" pitchFamily="34" charset="0"/>
              </a:defRPr>
            </a:lvl4pPr>
            <a:lvl5pPr algn="r" rtl="0" eaLnBrk="1" fontAlgn="base" hangingPunct="1">
              <a:spcBef>
                <a:spcPct val="0"/>
              </a:spcBef>
              <a:spcAft>
                <a:spcPct val="0"/>
              </a:spcAft>
              <a:defRPr sz="4400">
                <a:solidFill>
                  <a:schemeClr val="tx1"/>
                </a:solidFill>
                <a:latin typeface="Calibri" pitchFamily="34" charset="0"/>
              </a:defRPr>
            </a:lvl5pPr>
            <a:lvl6pPr marL="457200" algn="r" rtl="0" eaLnBrk="1" fontAlgn="base" hangingPunct="1">
              <a:spcBef>
                <a:spcPct val="0"/>
              </a:spcBef>
              <a:spcAft>
                <a:spcPct val="0"/>
              </a:spcAft>
              <a:defRPr sz="4400">
                <a:solidFill>
                  <a:schemeClr val="tx1"/>
                </a:solidFill>
                <a:latin typeface="Calibri" pitchFamily="34" charset="0"/>
              </a:defRPr>
            </a:lvl6pPr>
            <a:lvl7pPr marL="914400" algn="r" rtl="0" eaLnBrk="1" fontAlgn="base" hangingPunct="1">
              <a:spcBef>
                <a:spcPct val="0"/>
              </a:spcBef>
              <a:spcAft>
                <a:spcPct val="0"/>
              </a:spcAft>
              <a:defRPr sz="4400">
                <a:solidFill>
                  <a:schemeClr val="tx1"/>
                </a:solidFill>
                <a:latin typeface="Calibri" pitchFamily="34" charset="0"/>
              </a:defRPr>
            </a:lvl7pPr>
            <a:lvl8pPr marL="1371600" algn="r" rtl="0" eaLnBrk="1" fontAlgn="base" hangingPunct="1">
              <a:spcBef>
                <a:spcPct val="0"/>
              </a:spcBef>
              <a:spcAft>
                <a:spcPct val="0"/>
              </a:spcAft>
              <a:defRPr sz="4400">
                <a:solidFill>
                  <a:schemeClr val="tx1"/>
                </a:solidFill>
                <a:latin typeface="Calibri" pitchFamily="34" charset="0"/>
              </a:defRPr>
            </a:lvl8pPr>
            <a:lvl9pPr marL="1828800" algn="r" rtl="0" eaLnBrk="1" fontAlgn="base" hangingPunct="1">
              <a:spcBef>
                <a:spcPct val="0"/>
              </a:spcBef>
              <a:spcAft>
                <a:spcPct val="0"/>
              </a:spcAft>
              <a:defRPr sz="4400">
                <a:solidFill>
                  <a:schemeClr val="tx1"/>
                </a:solidFill>
                <a:latin typeface="Calibri" pitchFamily="34" charset="0"/>
              </a:defRPr>
            </a:lvl9pPr>
          </a:lstStyle>
          <a:p>
            <a:pPr algn="ctr"/>
            <a:r>
              <a:rPr lang="en-US" sz="3200" dirty="0">
                <a:cs typeface="Calibri Light"/>
              </a:rPr>
              <a:t>Voting Rubric Scoring</a:t>
            </a:r>
          </a:p>
        </p:txBody>
      </p:sp>
    </p:spTree>
    <p:extLst>
      <p:ext uri="{BB962C8B-B14F-4D97-AF65-F5344CB8AC3E}">
        <p14:creationId xmlns:p14="http://schemas.microsoft.com/office/powerpoint/2010/main" val="3727834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2"/>
          <p:cNvSpPr txBox="1">
            <a:spLocks noChangeArrowheads="1"/>
          </p:cNvSpPr>
          <p:nvPr/>
        </p:nvSpPr>
        <p:spPr bwMode="auto">
          <a:xfrm>
            <a:off x="76200" y="1219200"/>
            <a:ext cx="8839200" cy="5334000"/>
          </a:xfrm>
          <a:prstGeom prst="rect">
            <a:avLst/>
          </a:prstGeom>
          <a:noFill/>
          <a:ln w="9525" algn="in">
            <a:noFill/>
            <a:miter lim="800000"/>
            <a:headEnd/>
            <a:tailEnd/>
          </a:ln>
        </p:spPr>
        <p:txBody>
          <a:bodyPr lIns="36576" tIns="36576" rIns="36576" bIns="36576"/>
          <a:lstStyle/>
          <a:p>
            <a:pPr lvl="1">
              <a:spcAft>
                <a:spcPts val="600"/>
              </a:spcAft>
            </a:pPr>
            <a:endParaRPr lang="en-US" dirty="0"/>
          </a:p>
          <a:p>
            <a:pPr marL="800100" lvl="1" indent="-342900">
              <a:spcAft>
                <a:spcPts val="1800"/>
              </a:spcAft>
              <a:buFont typeface="Arial" panose="020B0604020202020204" pitchFamily="34" charset="0"/>
              <a:buChar char="•"/>
            </a:pPr>
            <a:r>
              <a:rPr lang="en-US" sz="2100" dirty="0">
                <a:latin typeface="+mn-lt"/>
              </a:rPr>
              <a:t>Minimum score required for making the EPS Lists to SFC, MSG and SGM is 12 hard points out of 24 total (by each voting member)</a:t>
            </a:r>
          </a:p>
          <a:p>
            <a:pPr marL="800100" lvl="1" indent="-342900">
              <a:spcAft>
                <a:spcPts val="1800"/>
              </a:spcAft>
              <a:buFont typeface="Arial" panose="020B0604020202020204" pitchFamily="34" charset="0"/>
              <a:buChar char="•"/>
            </a:pPr>
            <a:r>
              <a:rPr lang="en-US" sz="2100" dirty="0">
                <a:latin typeface="+mn-lt"/>
              </a:rPr>
              <a:t>Minimum score required for making the EPS List to SSG is 11 hard points out of 20 total (by </a:t>
            </a:r>
            <a:r>
              <a:rPr lang="en-US" sz="2100">
                <a:latin typeface="+mn-lt"/>
              </a:rPr>
              <a:t>each voting member)</a:t>
            </a:r>
            <a:endParaRPr lang="en-US" sz="2100" dirty="0">
              <a:latin typeface="+mn-lt"/>
            </a:endParaRPr>
          </a:p>
          <a:p>
            <a:pPr marL="800100" lvl="1" indent="-342900">
              <a:spcAft>
                <a:spcPts val="1800"/>
              </a:spcAft>
              <a:buFont typeface="Arial" panose="020B0604020202020204" pitchFamily="34" charset="0"/>
              <a:buChar char="•"/>
            </a:pPr>
            <a:r>
              <a:rPr lang="en-US" sz="2100" dirty="0">
                <a:latin typeface="+mn-lt"/>
              </a:rPr>
              <a:t>Scoring a “0” in </a:t>
            </a:r>
            <a:r>
              <a:rPr lang="en-US" sz="2100" u="sng" dirty="0">
                <a:latin typeface="+mn-lt"/>
              </a:rPr>
              <a:t>ANY</a:t>
            </a:r>
            <a:r>
              <a:rPr lang="en-US" sz="2100" dirty="0">
                <a:latin typeface="+mn-lt"/>
              </a:rPr>
              <a:t> hard score evaluation category will result in not making the EPS list</a:t>
            </a:r>
          </a:p>
          <a:p>
            <a:pPr marL="800100" lvl="1" indent="-342900">
              <a:spcAft>
                <a:spcPts val="1800"/>
              </a:spcAft>
              <a:buFont typeface="Arial" panose="020B0604020202020204" pitchFamily="34" charset="0"/>
              <a:buChar char="•"/>
            </a:pPr>
            <a:r>
              <a:rPr lang="en-US" sz="2100" dirty="0">
                <a:latin typeface="+mn-lt"/>
              </a:rPr>
              <a:t>Failure to address and provide a letter to the president of the board for material discrepancies within the Soldier’s record could result in the hard score evaluation category rating being reduced by 1 point</a:t>
            </a:r>
          </a:p>
          <a:p>
            <a:pPr marL="800100" lvl="1" indent="-342900">
              <a:spcAft>
                <a:spcPts val="1800"/>
              </a:spcAft>
              <a:buFont typeface="Arial" panose="020B0604020202020204" pitchFamily="34" charset="0"/>
              <a:buChar char="•"/>
            </a:pPr>
            <a:endParaRPr lang="en-US" dirty="0"/>
          </a:p>
          <a:p>
            <a:pPr>
              <a:spcAft>
                <a:spcPts val="600"/>
              </a:spcAft>
            </a:pPr>
            <a:endParaRPr lang="en-US" sz="1600" dirty="0">
              <a:solidFill>
                <a:srgbClr val="000000"/>
              </a:solidFill>
            </a:endParaRPr>
          </a:p>
          <a:p>
            <a:pPr>
              <a:spcAft>
                <a:spcPts val="600"/>
              </a:spcAft>
            </a:pPr>
            <a:endParaRPr lang="en-US" sz="1100" dirty="0">
              <a:solidFill>
                <a:srgbClr val="000000"/>
              </a:solidFill>
            </a:endParaRPr>
          </a:p>
          <a:p>
            <a:endParaRPr lang="en-US" dirty="0"/>
          </a:p>
        </p:txBody>
      </p:sp>
      <p:sp>
        <p:nvSpPr>
          <p:cNvPr id="2" name="Title 1">
            <a:extLst>
              <a:ext uri="{FF2B5EF4-FFF2-40B4-BE49-F238E27FC236}">
                <a16:creationId xmlns:a16="http://schemas.microsoft.com/office/drawing/2014/main" id="{E347D273-06AF-D7FC-D0A9-5E510D11218B}"/>
              </a:ext>
            </a:extLst>
          </p:cNvPr>
          <p:cNvSpPr txBox="1">
            <a:spLocks/>
          </p:cNvSpPr>
          <p:nvPr/>
        </p:nvSpPr>
        <p:spPr>
          <a:xfrm>
            <a:off x="0" y="152400"/>
            <a:ext cx="9144000" cy="838200"/>
          </a:xfrm>
          <a:prstGeom prst="rect">
            <a:avLst/>
          </a:prstGeom>
        </p:spPr>
        <p:txBody>
          <a:bodyPr>
            <a:normAutofit/>
          </a:bodyPr>
          <a:lstStyle>
            <a:lvl1pPr algn="r" rtl="0" eaLnBrk="1" fontAlgn="base" hangingPunct="1">
              <a:spcBef>
                <a:spcPct val="0"/>
              </a:spcBef>
              <a:spcAft>
                <a:spcPct val="0"/>
              </a:spcAft>
              <a:defRPr sz="4400" kern="1200">
                <a:solidFill>
                  <a:schemeClr val="tx1"/>
                </a:solidFill>
                <a:effectLst>
                  <a:outerShdw blurRad="38100" dist="38100" dir="2700000" algn="tl">
                    <a:srgbClr val="000000">
                      <a:alpha val="43137"/>
                    </a:srgbClr>
                  </a:outerShdw>
                </a:effectLst>
                <a:latin typeface="+mj-lt"/>
                <a:ea typeface="+mj-ea"/>
                <a:cs typeface="+mj-cs"/>
              </a:defRPr>
            </a:lvl1pPr>
            <a:lvl2pPr algn="r" rtl="0" eaLnBrk="1" fontAlgn="base" hangingPunct="1">
              <a:spcBef>
                <a:spcPct val="0"/>
              </a:spcBef>
              <a:spcAft>
                <a:spcPct val="0"/>
              </a:spcAft>
              <a:defRPr sz="4400">
                <a:solidFill>
                  <a:schemeClr val="tx1"/>
                </a:solidFill>
                <a:latin typeface="Calibri" pitchFamily="34" charset="0"/>
              </a:defRPr>
            </a:lvl2pPr>
            <a:lvl3pPr algn="r" rtl="0" eaLnBrk="1" fontAlgn="base" hangingPunct="1">
              <a:spcBef>
                <a:spcPct val="0"/>
              </a:spcBef>
              <a:spcAft>
                <a:spcPct val="0"/>
              </a:spcAft>
              <a:defRPr sz="4400">
                <a:solidFill>
                  <a:schemeClr val="tx1"/>
                </a:solidFill>
                <a:latin typeface="Calibri" pitchFamily="34" charset="0"/>
              </a:defRPr>
            </a:lvl3pPr>
            <a:lvl4pPr algn="r" rtl="0" eaLnBrk="1" fontAlgn="base" hangingPunct="1">
              <a:spcBef>
                <a:spcPct val="0"/>
              </a:spcBef>
              <a:spcAft>
                <a:spcPct val="0"/>
              </a:spcAft>
              <a:defRPr sz="4400">
                <a:solidFill>
                  <a:schemeClr val="tx1"/>
                </a:solidFill>
                <a:latin typeface="Calibri" pitchFamily="34" charset="0"/>
              </a:defRPr>
            </a:lvl4pPr>
            <a:lvl5pPr algn="r" rtl="0" eaLnBrk="1" fontAlgn="base" hangingPunct="1">
              <a:spcBef>
                <a:spcPct val="0"/>
              </a:spcBef>
              <a:spcAft>
                <a:spcPct val="0"/>
              </a:spcAft>
              <a:defRPr sz="4400">
                <a:solidFill>
                  <a:schemeClr val="tx1"/>
                </a:solidFill>
                <a:latin typeface="Calibri" pitchFamily="34" charset="0"/>
              </a:defRPr>
            </a:lvl5pPr>
            <a:lvl6pPr marL="457200" algn="r" rtl="0" eaLnBrk="1" fontAlgn="base" hangingPunct="1">
              <a:spcBef>
                <a:spcPct val="0"/>
              </a:spcBef>
              <a:spcAft>
                <a:spcPct val="0"/>
              </a:spcAft>
              <a:defRPr sz="4400">
                <a:solidFill>
                  <a:schemeClr val="tx1"/>
                </a:solidFill>
                <a:latin typeface="Calibri" pitchFamily="34" charset="0"/>
              </a:defRPr>
            </a:lvl6pPr>
            <a:lvl7pPr marL="914400" algn="r" rtl="0" eaLnBrk="1" fontAlgn="base" hangingPunct="1">
              <a:spcBef>
                <a:spcPct val="0"/>
              </a:spcBef>
              <a:spcAft>
                <a:spcPct val="0"/>
              </a:spcAft>
              <a:defRPr sz="4400">
                <a:solidFill>
                  <a:schemeClr val="tx1"/>
                </a:solidFill>
                <a:latin typeface="Calibri" pitchFamily="34" charset="0"/>
              </a:defRPr>
            </a:lvl7pPr>
            <a:lvl8pPr marL="1371600" algn="r" rtl="0" eaLnBrk="1" fontAlgn="base" hangingPunct="1">
              <a:spcBef>
                <a:spcPct val="0"/>
              </a:spcBef>
              <a:spcAft>
                <a:spcPct val="0"/>
              </a:spcAft>
              <a:defRPr sz="4400">
                <a:solidFill>
                  <a:schemeClr val="tx1"/>
                </a:solidFill>
                <a:latin typeface="Calibri" pitchFamily="34" charset="0"/>
              </a:defRPr>
            </a:lvl8pPr>
            <a:lvl9pPr marL="1828800" algn="r" rtl="0" eaLnBrk="1" fontAlgn="base" hangingPunct="1">
              <a:spcBef>
                <a:spcPct val="0"/>
              </a:spcBef>
              <a:spcAft>
                <a:spcPct val="0"/>
              </a:spcAft>
              <a:defRPr sz="4400">
                <a:solidFill>
                  <a:schemeClr val="tx1"/>
                </a:solidFill>
                <a:latin typeface="Calibri" pitchFamily="34" charset="0"/>
              </a:defRPr>
            </a:lvl9pPr>
          </a:lstStyle>
          <a:p>
            <a:pPr algn="ctr"/>
            <a:r>
              <a:rPr lang="en-US" sz="3200" dirty="0">
                <a:cs typeface="Calibri Light"/>
              </a:rPr>
              <a:t>Voting Rubric Scoring</a:t>
            </a:r>
          </a:p>
        </p:txBody>
      </p:sp>
    </p:spTree>
    <p:extLst>
      <p:ext uri="{BB962C8B-B14F-4D97-AF65-F5344CB8AC3E}">
        <p14:creationId xmlns:p14="http://schemas.microsoft.com/office/powerpoint/2010/main" val="3640147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89205-4356-42F7-920B-8FEFFC622B27}"/>
              </a:ext>
            </a:extLst>
          </p:cNvPr>
          <p:cNvSpPr>
            <a:spLocks noGrp="1"/>
          </p:cNvSpPr>
          <p:nvPr>
            <p:ph type="title"/>
          </p:nvPr>
        </p:nvSpPr>
        <p:spPr>
          <a:xfrm>
            <a:off x="194294" y="0"/>
            <a:ext cx="9144000" cy="838200"/>
          </a:xfrm>
        </p:spPr>
        <p:txBody>
          <a:bodyPr>
            <a:normAutofit/>
          </a:bodyPr>
          <a:lstStyle/>
          <a:p>
            <a:pPr algn="ctr"/>
            <a:r>
              <a:rPr lang="en-US" sz="3200" dirty="0"/>
              <a:t>Hard Points (to SFC, MSG and SGM)</a:t>
            </a:r>
          </a:p>
        </p:txBody>
      </p:sp>
      <p:sp>
        <p:nvSpPr>
          <p:cNvPr id="3" name="Content Placeholder 2">
            <a:extLst>
              <a:ext uri="{FF2B5EF4-FFF2-40B4-BE49-F238E27FC236}">
                <a16:creationId xmlns:a16="http://schemas.microsoft.com/office/drawing/2014/main" id="{9BBEDE25-4F1F-42FF-AE60-62105E53062E}"/>
              </a:ext>
            </a:extLst>
          </p:cNvPr>
          <p:cNvSpPr>
            <a:spLocks noGrp="1"/>
          </p:cNvSpPr>
          <p:nvPr>
            <p:ph idx="1"/>
          </p:nvPr>
        </p:nvSpPr>
        <p:spPr>
          <a:xfrm>
            <a:off x="814657" y="2448306"/>
            <a:ext cx="7903274" cy="3038094"/>
          </a:xfrm>
        </p:spPr>
        <p:txBody>
          <a:bodyPr/>
          <a:lstStyle/>
          <a:p>
            <a:pPr>
              <a:buFont typeface="Arial" charset="0"/>
              <a:buNone/>
            </a:pPr>
            <a:endParaRPr lang="en-US" sz="1800" dirty="0">
              <a:cs typeface="Arial" charset="0"/>
            </a:endParaRPr>
          </a:p>
          <a:p>
            <a:endParaRPr lang="en-US" dirty="0"/>
          </a:p>
        </p:txBody>
      </p:sp>
      <p:pic>
        <p:nvPicPr>
          <p:cNvPr id="5" name="Picture 4">
            <a:extLst>
              <a:ext uri="{FF2B5EF4-FFF2-40B4-BE49-F238E27FC236}">
                <a16:creationId xmlns:a16="http://schemas.microsoft.com/office/drawing/2014/main" id="{DB5C40AB-EAB7-8621-B5D8-02EDC48A5254}"/>
              </a:ext>
            </a:extLst>
          </p:cNvPr>
          <p:cNvPicPr>
            <a:picLocks noChangeAspect="1"/>
          </p:cNvPicPr>
          <p:nvPr/>
        </p:nvPicPr>
        <p:blipFill>
          <a:blip r:embed="rId3"/>
          <a:stretch>
            <a:fillRect/>
          </a:stretch>
        </p:blipFill>
        <p:spPr>
          <a:xfrm>
            <a:off x="0" y="1010351"/>
            <a:ext cx="9144000" cy="5695249"/>
          </a:xfrm>
          <a:prstGeom prst="rect">
            <a:avLst/>
          </a:prstGeom>
        </p:spPr>
      </p:pic>
    </p:spTree>
    <p:extLst>
      <p:ext uri="{BB962C8B-B14F-4D97-AF65-F5344CB8AC3E}">
        <p14:creationId xmlns:p14="http://schemas.microsoft.com/office/powerpoint/2010/main" val="874266311"/>
      </p:ext>
    </p:extLst>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2B0E6-0457-D57F-3513-58717AFF22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B44D29-8448-4A7D-C2DF-6455C823DA2E}"/>
              </a:ext>
            </a:extLst>
          </p:cNvPr>
          <p:cNvSpPr>
            <a:spLocks noGrp="1"/>
          </p:cNvSpPr>
          <p:nvPr>
            <p:ph type="title"/>
          </p:nvPr>
        </p:nvSpPr>
        <p:spPr>
          <a:xfrm>
            <a:off x="194294" y="0"/>
            <a:ext cx="9144000" cy="838200"/>
          </a:xfrm>
        </p:spPr>
        <p:txBody>
          <a:bodyPr>
            <a:normAutofit/>
          </a:bodyPr>
          <a:lstStyle/>
          <a:p>
            <a:pPr algn="ctr"/>
            <a:r>
              <a:rPr lang="en-US" sz="3200" dirty="0"/>
              <a:t>Soft Points (to SFC, MSG and SGM)</a:t>
            </a:r>
          </a:p>
        </p:txBody>
      </p:sp>
      <p:sp>
        <p:nvSpPr>
          <p:cNvPr id="3" name="Content Placeholder 2">
            <a:extLst>
              <a:ext uri="{FF2B5EF4-FFF2-40B4-BE49-F238E27FC236}">
                <a16:creationId xmlns:a16="http://schemas.microsoft.com/office/drawing/2014/main" id="{5285FC5F-B7A0-9292-81ED-9AADD0064819}"/>
              </a:ext>
            </a:extLst>
          </p:cNvPr>
          <p:cNvSpPr>
            <a:spLocks noGrp="1"/>
          </p:cNvSpPr>
          <p:nvPr>
            <p:ph idx="1"/>
          </p:nvPr>
        </p:nvSpPr>
        <p:spPr>
          <a:xfrm>
            <a:off x="814657" y="2448306"/>
            <a:ext cx="7903274" cy="3038094"/>
          </a:xfrm>
        </p:spPr>
        <p:txBody>
          <a:bodyPr/>
          <a:lstStyle/>
          <a:p>
            <a:pPr>
              <a:buFont typeface="Arial" charset="0"/>
              <a:buNone/>
            </a:pPr>
            <a:endParaRPr lang="en-US" sz="1800" dirty="0">
              <a:cs typeface="Arial" charset="0"/>
            </a:endParaRPr>
          </a:p>
          <a:p>
            <a:endParaRPr lang="en-US" dirty="0"/>
          </a:p>
        </p:txBody>
      </p:sp>
      <p:pic>
        <p:nvPicPr>
          <p:cNvPr id="8" name="Picture 7">
            <a:extLst>
              <a:ext uri="{FF2B5EF4-FFF2-40B4-BE49-F238E27FC236}">
                <a16:creationId xmlns:a16="http://schemas.microsoft.com/office/drawing/2014/main" id="{83A246E5-BF8A-3798-3CD4-3DFB6AAFAE86}"/>
              </a:ext>
            </a:extLst>
          </p:cNvPr>
          <p:cNvPicPr>
            <a:picLocks noChangeAspect="1"/>
          </p:cNvPicPr>
          <p:nvPr/>
        </p:nvPicPr>
        <p:blipFill>
          <a:blip r:embed="rId3"/>
          <a:stretch>
            <a:fillRect/>
          </a:stretch>
        </p:blipFill>
        <p:spPr>
          <a:xfrm>
            <a:off x="0" y="1409159"/>
            <a:ext cx="9144000" cy="4534441"/>
          </a:xfrm>
          <a:prstGeom prst="rect">
            <a:avLst/>
          </a:prstGeom>
        </p:spPr>
      </p:pic>
    </p:spTree>
    <p:extLst>
      <p:ext uri="{BB962C8B-B14F-4D97-AF65-F5344CB8AC3E}">
        <p14:creationId xmlns:p14="http://schemas.microsoft.com/office/powerpoint/2010/main" val="2465399788"/>
      </p:ext>
    </p:extLst>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89205-4356-42F7-920B-8FEFFC622B27}"/>
              </a:ext>
            </a:extLst>
          </p:cNvPr>
          <p:cNvSpPr>
            <a:spLocks noGrp="1"/>
          </p:cNvSpPr>
          <p:nvPr>
            <p:ph type="title"/>
          </p:nvPr>
        </p:nvSpPr>
        <p:spPr>
          <a:xfrm>
            <a:off x="0" y="0"/>
            <a:ext cx="9144000" cy="838200"/>
          </a:xfrm>
        </p:spPr>
        <p:txBody>
          <a:bodyPr>
            <a:normAutofit/>
          </a:bodyPr>
          <a:lstStyle/>
          <a:p>
            <a:pPr algn="ctr"/>
            <a:r>
              <a:rPr lang="en-US" sz="3200" dirty="0"/>
              <a:t>Hard Points (to SSG)</a:t>
            </a:r>
          </a:p>
        </p:txBody>
      </p:sp>
      <p:sp>
        <p:nvSpPr>
          <p:cNvPr id="3" name="Content Placeholder 2">
            <a:extLst>
              <a:ext uri="{FF2B5EF4-FFF2-40B4-BE49-F238E27FC236}">
                <a16:creationId xmlns:a16="http://schemas.microsoft.com/office/drawing/2014/main" id="{9BBEDE25-4F1F-42FF-AE60-62105E53062E}"/>
              </a:ext>
            </a:extLst>
          </p:cNvPr>
          <p:cNvSpPr>
            <a:spLocks noGrp="1"/>
          </p:cNvSpPr>
          <p:nvPr>
            <p:ph idx="1"/>
          </p:nvPr>
        </p:nvSpPr>
        <p:spPr>
          <a:xfrm>
            <a:off x="814657" y="2448306"/>
            <a:ext cx="7903274" cy="3038094"/>
          </a:xfrm>
        </p:spPr>
        <p:txBody>
          <a:bodyPr/>
          <a:lstStyle/>
          <a:p>
            <a:pPr>
              <a:buFont typeface="Arial" charset="0"/>
              <a:buNone/>
            </a:pPr>
            <a:endParaRPr lang="en-US" sz="1800" dirty="0">
              <a:cs typeface="Arial" charset="0"/>
            </a:endParaRPr>
          </a:p>
          <a:p>
            <a:endParaRPr lang="en-US" dirty="0"/>
          </a:p>
        </p:txBody>
      </p:sp>
      <p:pic>
        <p:nvPicPr>
          <p:cNvPr id="6" name="Picture 5">
            <a:extLst>
              <a:ext uri="{FF2B5EF4-FFF2-40B4-BE49-F238E27FC236}">
                <a16:creationId xmlns:a16="http://schemas.microsoft.com/office/drawing/2014/main" id="{0473599E-6E66-4382-2D7F-CA6252CD79A2}"/>
              </a:ext>
            </a:extLst>
          </p:cNvPr>
          <p:cNvPicPr>
            <a:picLocks noChangeAspect="1"/>
          </p:cNvPicPr>
          <p:nvPr/>
        </p:nvPicPr>
        <p:blipFill>
          <a:blip r:embed="rId3"/>
          <a:stretch>
            <a:fillRect/>
          </a:stretch>
        </p:blipFill>
        <p:spPr>
          <a:xfrm>
            <a:off x="0" y="1447800"/>
            <a:ext cx="9144000" cy="4284921"/>
          </a:xfrm>
          <a:prstGeom prst="rect">
            <a:avLst/>
          </a:prstGeom>
        </p:spPr>
      </p:pic>
    </p:spTree>
    <p:extLst>
      <p:ext uri="{BB962C8B-B14F-4D97-AF65-F5344CB8AC3E}">
        <p14:creationId xmlns:p14="http://schemas.microsoft.com/office/powerpoint/2010/main" val="4106837111"/>
      </p:ext>
    </p:extLst>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89205-4356-42F7-920B-8FEFFC622B27}"/>
              </a:ext>
            </a:extLst>
          </p:cNvPr>
          <p:cNvSpPr>
            <a:spLocks noGrp="1"/>
          </p:cNvSpPr>
          <p:nvPr>
            <p:ph type="title"/>
          </p:nvPr>
        </p:nvSpPr>
        <p:spPr>
          <a:xfrm>
            <a:off x="0" y="0"/>
            <a:ext cx="9144000" cy="838200"/>
          </a:xfrm>
        </p:spPr>
        <p:txBody>
          <a:bodyPr>
            <a:normAutofit/>
          </a:bodyPr>
          <a:lstStyle/>
          <a:p>
            <a:pPr algn="ctr"/>
            <a:r>
              <a:rPr lang="en-US" sz="3200" dirty="0"/>
              <a:t>Soft Points (to SSG)</a:t>
            </a:r>
          </a:p>
        </p:txBody>
      </p:sp>
      <p:sp>
        <p:nvSpPr>
          <p:cNvPr id="3" name="Content Placeholder 2">
            <a:extLst>
              <a:ext uri="{FF2B5EF4-FFF2-40B4-BE49-F238E27FC236}">
                <a16:creationId xmlns:a16="http://schemas.microsoft.com/office/drawing/2014/main" id="{9BBEDE25-4F1F-42FF-AE60-62105E53062E}"/>
              </a:ext>
            </a:extLst>
          </p:cNvPr>
          <p:cNvSpPr>
            <a:spLocks noGrp="1"/>
          </p:cNvSpPr>
          <p:nvPr>
            <p:ph idx="1"/>
          </p:nvPr>
        </p:nvSpPr>
        <p:spPr>
          <a:xfrm>
            <a:off x="814657" y="2448306"/>
            <a:ext cx="7903274" cy="3038094"/>
          </a:xfrm>
        </p:spPr>
        <p:txBody>
          <a:bodyPr/>
          <a:lstStyle/>
          <a:p>
            <a:pPr>
              <a:buFont typeface="Arial" charset="0"/>
              <a:buNone/>
            </a:pPr>
            <a:endParaRPr lang="en-US" sz="1800" dirty="0">
              <a:cs typeface="Arial" charset="0"/>
            </a:endParaRPr>
          </a:p>
          <a:p>
            <a:endParaRPr lang="en-US" dirty="0"/>
          </a:p>
        </p:txBody>
      </p:sp>
      <p:pic>
        <p:nvPicPr>
          <p:cNvPr id="5" name="Picture 4">
            <a:extLst>
              <a:ext uri="{FF2B5EF4-FFF2-40B4-BE49-F238E27FC236}">
                <a16:creationId xmlns:a16="http://schemas.microsoft.com/office/drawing/2014/main" id="{27025B8A-51DD-F397-467D-24337C5CFD97}"/>
              </a:ext>
            </a:extLst>
          </p:cNvPr>
          <p:cNvPicPr>
            <a:picLocks noChangeAspect="1"/>
          </p:cNvPicPr>
          <p:nvPr/>
        </p:nvPicPr>
        <p:blipFill>
          <a:blip r:embed="rId3"/>
          <a:stretch>
            <a:fillRect/>
          </a:stretch>
        </p:blipFill>
        <p:spPr>
          <a:xfrm>
            <a:off x="0" y="2206286"/>
            <a:ext cx="9144000" cy="2445427"/>
          </a:xfrm>
          <a:prstGeom prst="rect">
            <a:avLst/>
          </a:prstGeom>
        </p:spPr>
      </p:pic>
    </p:spTree>
    <p:extLst>
      <p:ext uri="{BB962C8B-B14F-4D97-AF65-F5344CB8AC3E}">
        <p14:creationId xmlns:p14="http://schemas.microsoft.com/office/powerpoint/2010/main" val="3584101382"/>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DD525-F1C9-8F90-7972-675B010C44DD}"/>
              </a:ext>
            </a:extLst>
          </p:cNvPr>
          <p:cNvSpPr>
            <a:spLocks noGrp="1"/>
          </p:cNvSpPr>
          <p:nvPr>
            <p:ph type="title"/>
          </p:nvPr>
        </p:nvSpPr>
        <p:spPr>
          <a:xfrm>
            <a:off x="0" y="0"/>
            <a:ext cx="9144000" cy="838200"/>
          </a:xfrm>
        </p:spPr>
        <p:txBody>
          <a:bodyPr>
            <a:normAutofit/>
          </a:bodyPr>
          <a:lstStyle/>
          <a:p>
            <a:pPr algn="ctr"/>
            <a:r>
              <a:rPr lang="en-US" sz="3200" dirty="0">
                <a:latin typeface="Arial" panose="020B0604020202020204" pitchFamily="34" charset="0"/>
                <a:cs typeface="Arial" panose="020B0604020202020204" pitchFamily="34" charset="0"/>
              </a:rPr>
              <a:t>References</a:t>
            </a:r>
            <a:endParaRPr lang="en-US" sz="3200" dirty="0"/>
          </a:p>
        </p:txBody>
      </p:sp>
      <p:sp>
        <p:nvSpPr>
          <p:cNvPr id="3" name="Content Placeholder 2">
            <a:extLst>
              <a:ext uri="{FF2B5EF4-FFF2-40B4-BE49-F238E27FC236}">
                <a16:creationId xmlns:a16="http://schemas.microsoft.com/office/drawing/2014/main" id="{2BA81218-F200-2713-1634-006E685B329E}"/>
              </a:ext>
            </a:extLst>
          </p:cNvPr>
          <p:cNvSpPr>
            <a:spLocks noGrp="1"/>
          </p:cNvSpPr>
          <p:nvPr>
            <p:ph idx="1"/>
          </p:nvPr>
        </p:nvSpPr>
        <p:spPr/>
        <p:txBody>
          <a:bodyPr/>
          <a:lstStyle/>
          <a:p>
            <a:pPr>
              <a:spcBef>
                <a:spcPts val="0"/>
              </a:spcBef>
              <a:spcAft>
                <a:spcPts val="1200"/>
              </a:spcAft>
            </a:pPr>
            <a:r>
              <a:rPr lang="en-US" sz="2100" dirty="0"/>
              <a:t>AR 600-8-19, Enlisted Promotions and Reductions</a:t>
            </a:r>
          </a:p>
          <a:p>
            <a:pPr>
              <a:spcBef>
                <a:spcPts val="0"/>
              </a:spcBef>
              <a:spcAft>
                <a:spcPts val="1200"/>
              </a:spcAft>
            </a:pPr>
            <a:r>
              <a:rPr lang="en-US" sz="2100" dirty="0"/>
              <a:t>NGR 600-200, Enlisted Personnel Management</a:t>
            </a:r>
          </a:p>
          <a:p>
            <a:pPr>
              <a:spcBef>
                <a:spcPts val="0"/>
              </a:spcBef>
              <a:spcAft>
                <a:spcPts val="1200"/>
              </a:spcAft>
            </a:pPr>
            <a:r>
              <a:rPr lang="en-US" sz="2100" dirty="0"/>
              <a:t>FY25 Enlisted Promotion System (EPS) Memorandum of Instruction (MOI)</a:t>
            </a:r>
          </a:p>
          <a:p>
            <a:pPr>
              <a:spcBef>
                <a:spcPts val="0"/>
              </a:spcBef>
              <a:spcAft>
                <a:spcPts val="1200"/>
              </a:spcAft>
            </a:pPr>
            <a:r>
              <a:rPr lang="en-US" sz="2100" dirty="0"/>
              <a:t>MOARNG EPS Standard Operating Procedures (SOP)</a:t>
            </a:r>
          </a:p>
          <a:p>
            <a:pPr>
              <a:spcBef>
                <a:spcPts val="0"/>
              </a:spcBef>
              <a:spcAft>
                <a:spcPts val="1200"/>
              </a:spcAft>
            </a:pPr>
            <a:r>
              <a:rPr lang="en-US" sz="2100" dirty="0"/>
              <a:t>Army National Guard (ARNG) Implementation Guidance for Suspension of Temporary Promotions and Select/Train/Educate /Promote (STEP) Policy and the Reduction of the On-Line Training (PPOM 24-014)</a:t>
            </a:r>
          </a:p>
          <a:p>
            <a:pPr>
              <a:spcBef>
                <a:spcPts val="0"/>
              </a:spcBef>
              <a:spcAft>
                <a:spcPts val="1200"/>
              </a:spcAft>
            </a:pPr>
            <a:endParaRPr lang="en-US" sz="2100" dirty="0"/>
          </a:p>
          <a:p>
            <a:pPr>
              <a:spcBef>
                <a:spcPts val="0"/>
              </a:spcBef>
              <a:spcAft>
                <a:spcPts val="1200"/>
              </a:spcAft>
            </a:pPr>
            <a:endParaRPr lang="en-US" sz="2100" dirty="0"/>
          </a:p>
        </p:txBody>
      </p:sp>
    </p:spTree>
    <p:extLst>
      <p:ext uri="{BB962C8B-B14F-4D97-AF65-F5344CB8AC3E}">
        <p14:creationId xmlns:p14="http://schemas.microsoft.com/office/powerpoint/2010/main" val="2478326325"/>
      </p:ext>
    </p:extLst>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B97AC-628C-4967-950D-CE22BECC2D54}"/>
              </a:ext>
            </a:extLst>
          </p:cNvPr>
          <p:cNvSpPr>
            <a:spLocks noGrp="1"/>
          </p:cNvSpPr>
          <p:nvPr>
            <p:ph type="title"/>
          </p:nvPr>
        </p:nvSpPr>
        <p:spPr>
          <a:xfrm>
            <a:off x="0" y="0"/>
            <a:ext cx="9144000" cy="838200"/>
          </a:xfrm>
        </p:spPr>
        <p:txBody>
          <a:bodyPr>
            <a:normAutofit/>
          </a:bodyPr>
          <a:lstStyle/>
          <a:p>
            <a:pPr algn="ctr"/>
            <a:r>
              <a:rPr lang="en-US" sz="3200" dirty="0"/>
              <a:t>      EPS Board Member Nomination</a:t>
            </a:r>
          </a:p>
        </p:txBody>
      </p:sp>
      <p:sp>
        <p:nvSpPr>
          <p:cNvPr id="3" name="Content Placeholder 2">
            <a:extLst>
              <a:ext uri="{FF2B5EF4-FFF2-40B4-BE49-F238E27FC236}">
                <a16:creationId xmlns:a16="http://schemas.microsoft.com/office/drawing/2014/main" id="{FE57E961-6A7C-48A8-A3B9-B70BBEFC2D08}"/>
              </a:ext>
            </a:extLst>
          </p:cNvPr>
          <p:cNvSpPr>
            <a:spLocks noGrp="1"/>
          </p:cNvSpPr>
          <p:nvPr>
            <p:ph idx="1"/>
          </p:nvPr>
        </p:nvSpPr>
        <p:spPr>
          <a:xfrm>
            <a:off x="457200" y="2286000"/>
            <a:ext cx="8229600" cy="3535363"/>
          </a:xfrm>
        </p:spPr>
        <p:txBody>
          <a:bodyPr/>
          <a:lstStyle/>
          <a:p>
            <a:pPr marL="0" indent="0" algn="ctr">
              <a:buNone/>
            </a:pPr>
            <a:r>
              <a:rPr lang="en-US" sz="2100" dirty="0"/>
              <a:t>Reach out to your FLL and FTS to express your interest in participating as a board member in the upcoming EPS boards. Service on the EPS board is one of the most important duties an individual leader performs!</a:t>
            </a:r>
          </a:p>
        </p:txBody>
      </p:sp>
    </p:spTree>
    <p:extLst>
      <p:ext uri="{BB962C8B-B14F-4D97-AF65-F5344CB8AC3E}">
        <p14:creationId xmlns:p14="http://schemas.microsoft.com/office/powerpoint/2010/main" val="3539531865"/>
      </p:ext>
    </p:extLst>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B97AC-628C-4967-950D-CE22BECC2D54}"/>
              </a:ext>
            </a:extLst>
          </p:cNvPr>
          <p:cNvSpPr>
            <a:spLocks noGrp="1"/>
          </p:cNvSpPr>
          <p:nvPr>
            <p:ph type="title"/>
          </p:nvPr>
        </p:nvSpPr>
        <p:spPr>
          <a:xfrm>
            <a:off x="0" y="0"/>
            <a:ext cx="9144000" cy="838200"/>
          </a:xfrm>
        </p:spPr>
        <p:txBody>
          <a:bodyPr>
            <a:normAutofit/>
          </a:bodyPr>
          <a:lstStyle/>
          <a:p>
            <a:pPr algn="ctr"/>
            <a:r>
              <a:rPr lang="en-US" sz="3200" dirty="0"/>
              <a:t>      EPS List Content</a:t>
            </a:r>
          </a:p>
        </p:txBody>
      </p:sp>
      <p:pic>
        <p:nvPicPr>
          <p:cNvPr id="9" name="Picture 8" descr="A screenshot of a computer&#10;&#10;Description automatically generated with medium confidence">
            <a:extLst>
              <a:ext uri="{FF2B5EF4-FFF2-40B4-BE49-F238E27FC236}">
                <a16:creationId xmlns:a16="http://schemas.microsoft.com/office/drawing/2014/main" id="{FF48EEC6-81ED-5152-F39C-4305EDA8FA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210" y="1981200"/>
            <a:ext cx="8729579" cy="3199910"/>
          </a:xfrm>
          <a:prstGeom prst="rect">
            <a:avLst/>
          </a:prstGeom>
          <a:ln>
            <a:solidFill>
              <a:schemeClr val="tx1"/>
            </a:solidFill>
          </a:ln>
        </p:spPr>
      </p:pic>
    </p:spTree>
    <p:extLst>
      <p:ext uri="{BB962C8B-B14F-4D97-AF65-F5344CB8AC3E}">
        <p14:creationId xmlns:p14="http://schemas.microsoft.com/office/powerpoint/2010/main" val="1245437466"/>
      </p:ext>
    </p:extLst>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31959-EBC9-637F-117B-0F25EA69EC06}"/>
            </a:ext>
          </a:extLst>
        </p:cNvPr>
        <p:cNvGrpSpPr/>
        <p:nvPr/>
      </p:nvGrpSpPr>
      <p:grpSpPr>
        <a:xfrm>
          <a:off x="0" y="0"/>
          <a:ext cx="0" cy="0"/>
          <a:chOff x="0" y="0"/>
          <a:chExt cx="0" cy="0"/>
        </a:xfrm>
      </p:grpSpPr>
      <p:sp>
        <p:nvSpPr>
          <p:cNvPr id="18435" name="Rectangle 1">
            <a:extLst>
              <a:ext uri="{FF2B5EF4-FFF2-40B4-BE49-F238E27FC236}">
                <a16:creationId xmlns:a16="http://schemas.microsoft.com/office/drawing/2014/main" id="{9020B3E1-EF5C-5EBD-94F8-EC7C18F15C51}"/>
              </a:ext>
            </a:extLst>
          </p:cNvPr>
          <p:cNvSpPr>
            <a:spLocks noChangeArrowheads="1"/>
          </p:cNvSpPr>
          <p:nvPr/>
        </p:nvSpPr>
        <p:spPr bwMode="auto">
          <a:xfrm>
            <a:off x="0" y="1530709"/>
            <a:ext cx="9144000" cy="2862322"/>
          </a:xfrm>
          <a:prstGeom prst="rect">
            <a:avLst/>
          </a:prstGeom>
          <a:noFill/>
          <a:ln w="9525">
            <a:noFill/>
            <a:miter lim="800000"/>
            <a:headEnd/>
            <a:tailEnd/>
          </a:ln>
        </p:spPr>
        <p:txBody>
          <a:bodyPr anchor="ctr">
            <a:spAutoFit/>
          </a:bodyPr>
          <a:lstStyle/>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p:txBody>
      </p:sp>
      <p:sp>
        <p:nvSpPr>
          <p:cNvPr id="3" name="Content Placeholder 2">
            <a:extLst>
              <a:ext uri="{FF2B5EF4-FFF2-40B4-BE49-F238E27FC236}">
                <a16:creationId xmlns:a16="http://schemas.microsoft.com/office/drawing/2014/main" id="{345FBD94-7039-92A3-AB83-951BCE6E6815}"/>
              </a:ext>
            </a:extLst>
          </p:cNvPr>
          <p:cNvSpPr>
            <a:spLocks noGrp="1"/>
          </p:cNvSpPr>
          <p:nvPr>
            <p:ph idx="1"/>
          </p:nvPr>
        </p:nvSpPr>
        <p:spPr>
          <a:xfrm>
            <a:off x="457200" y="1308899"/>
            <a:ext cx="8763000" cy="5257800"/>
          </a:xfrm>
        </p:spPr>
        <p:txBody>
          <a:bodyPr/>
          <a:lstStyle/>
          <a:p>
            <a:pPr marR="740410">
              <a:spcBef>
                <a:spcPts val="0"/>
              </a:spcBef>
              <a:spcAft>
                <a:spcPts val="600"/>
              </a:spcAft>
              <a:tabLst>
                <a:tab pos="457200" algn="l"/>
              </a:tabLst>
            </a:pPr>
            <a:r>
              <a:rPr lang="en-US" sz="2100" i="0" u="none" strike="noStrike" dirty="0">
                <a:solidFill>
                  <a:srgbClr val="000000"/>
                </a:solidFill>
                <a:effectLst/>
                <a:cs typeface="Calibri" panose="020F0502020204030204" pitchFamily="34" charset="0"/>
              </a:rPr>
              <a:t>Army Directive 2022-05, Army Combat Fitness Test (23 March 2022)</a:t>
            </a:r>
          </a:p>
          <a:p>
            <a:pPr marR="740410">
              <a:spcBef>
                <a:spcPts val="0"/>
              </a:spcBef>
              <a:spcAft>
                <a:spcPts val="600"/>
              </a:spcAft>
              <a:tabLst>
                <a:tab pos="457200" algn="l"/>
              </a:tabLst>
            </a:pPr>
            <a:endParaRPr lang="en-US" sz="1000" dirty="0">
              <a:solidFill>
                <a:srgbClr val="000000"/>
              </a:solidFill>
              <a:cs typeface="Calibri" panose="020F0502020204030204" pitchFamily="34" charset="0"/>
            </a:endParaRPr>
          </a:p>
          <a:p>
            <a:pPr marR="740410">
              <a:spcBef>
                <a:spcPts val="0"/>
              </a:spcBef>
              <a:spcAft>
                <a:spcPts val="600"/>
              </a:spcAft>
              <a:tabLst>
                <a:tab pos="457200" algn="l"/>
              </a:tabLst>
            </a:pPr>
            <a:r>
              <a:rPr lang="en-US" sz="2100" i="0" u="none" strike="noStrike" dirty="0">
                <a:solidFill>
                  <a:srgbClr val="000000"/>
                </a:solidFill>
                <a:effectLst/>
                <a:cs typeface="Calibri" panose="020F0502020204030204" pitchFamily="34" charset="0"/>
              </a:rPr>
              <a:t>Traditional (M-Day):</a:t>
            </a:r>
          </a:p>
          <a:p>
            <a:pPr marR="740410">
              <a:spcBef>
                <a:spcPts val="0"/>
              </a:spcBef>
              <a:spcAft>
                <a:spcPts val="600"/>
              </a:spcAft>
              <a:tabLst>
                <a:tab pos="457200" algn="l"/>
              </a:tabLst>
            </a:pPr>
            <a:endParaRPr lang="en-US" altLang="en-US" sz="1000" kern="100" dirty="0">
              <a:cs typeface="Calibri" panose="020F0502020204030204" pitchFamily="34" charset="0"/>
            </a:endParaRPr>
          </a:p>
          <a:p>
            <a:pPr marL="457200" marR="740410" lvl="1" indent="0">
              <a:spcBef>
                <a:spcPts val="0"/>
              </a:spcBef>
              <a:spcAft>
                <a:spcPts val="600"/>
              </a:spcAft>
              <a:buNone/>
              <a:tabLst>
                <a:tab pos="457200" algn="l"/>
              </a:tabLst>
            </a:pPr>
            <a:r>
              <a:rPr lang="en-US" altLang="en-US" sz="2100" kern="100" dirty="0">
                <a:cs typeface="Calibri" panose="020F0502020204030204" pitchFamily="34" charset="0"/>
              </a:rPr>
              <a:t>	Record ACFT required beginning 1 April 2024</a:t>
            </a:r>
          </a:p>
          <a:p>
            <a:pPr marL="457200" marR="740410" lvl="1" indent="0">
              <a:spcBef>
                <a:spcPts val="0"/>
              </a:spcBef>
              <a:spcAft>
                <a:spcPts val="600"/>
              </a:spcAft>
              <a:buNone/>
              <a:tabLst>
                <a:tab pos="457200" algn="l"/>
              </a:tabLst>
            </a:pPr>
            <a:endParaRPr lang="en-US" sz="1000" b="0" i="0" u="none" strike="noStrike" dirty="0">
              <a:solidFill>
                <a:srgbClr val="000000"/>
              </a:solidFill>
              <a:effectLst/>
            </a:endParaRPr>
          </a:p>
          <a:p>
            <a:pPr marL="457200" marR="740410" lvl="1" indent="0">
              <a:spcBef>
                <a:spcPts val="0"/>
              </a:spcBef>
              <a:spcAft>
                <a:spcPts val="600"/>
              </a:spcAft>
              <a:buNone/>
              <a:tabLst>
                <a:tab pos="457200" algn="l"/>
              </a:tabLst>
            </a:pPr>
            <a:r>
              <a:rPr lang="en-US" sz="2100" b="0" i="0" u="none" strike="noStrike" dirty="0">
                <a:solidFill>
                  <a:srgbClr val="000000"/>
                </a:solidFill>
                <a:effectLst/>
              </a:rPr>
              <a:t>	One per calendar year (conducted every 8 – 14 months)</a:t>
            </a:r>
          </a:p>
          <a:p>
            <a:pPr marL="457200" marR="740410" lvl="1" indent="0">
              <a:spcBef>
                <a:spcPts val="0"/>
              </a:spcBef>
              <a:spcAft>
                <a:spcPts val="600"/>
              </a:spcAft>
              <a:buNone/>
              <a:tabLst>
                <a:tab pos="457200" algn="l"/>
              </a:tabLst>
            </a:pPr>
            <a:endParaRPr lang="en-US" altLang="en-US" sz="1000" kern="100" dirty="0">
              <a:cs typeface="Times New Roman" panose="02020603050405020304" pitchFamily="18" charset="0"/>
            </a:endParaRPr>
          </a:p>
          <a:p>
            <a:pPr marR="740410">
              <a:spcBef>
                <a:spcPts val="0"/>
              </a:spcBef>
              <a:spcAft>
                <a:spcPts val="600"/>
              </a:spcAft>
              <a:tabLst>
                <a:tab pos="457200" algn="l"/>
              </a:tabLst>
            </a:pPr>
            <a:r>
              <a:rPr lang="en-US" sz="2100" dirty="0">
                <a:solidFill>
                  <a:srgbClr val="000000"/>
                </a:solidFill>
              </a:rPr>
              <a:t>AGR &amp; ADOS:</a:t>
            </a:r>
          </a:p>
          <a:p>
            <a:pPr marR="740410">
              <a:spcBef>
                <a:spcPts val="0"/>
              </a:spcBef>
              <a:spcAft>
                <a:spcPts val="600"/>
              </a:spcAft>
              <a:tabLst>
                <a:tab pos="457200" algn="l"/>
              </a:tabLst>
            </a:pPr>
            <a:endParaRPr lang="en-US" sz="1000" dirty="0">
              <a:solidFill>
                <a:srgbClr val="000000"/>
              </a:solidFill>
            </a:endParaRPr>
          </a:p>
          <a:p>
            <a:pPr marL="457200" marR="740410" lvl="1" indent="0">
              <a:spcBef>
                <a:spcPts val="0"/>
              </a:spcBef>
              <a:spcAft>
                <a:spcPts val="600"/>
              </a:spcAft>
              <a:buNone/>
              <a:tabLst>
                <a:tab pos="457200" algn="l"/>
              </a:tabLst>
            </a:pPr>
            <a:r>
              <a:rPr lang="en-US" sz="2100" kern="100" dirty="0">
                <a:cs typeface="Calibri" panose="020F0502020204030204" pitchFamily="34" charset="0"/>
              </a:rPr>
              <a:t>	Two per calendar year (conducted every 4 – 8 months)</a:t>
            </a:r>
          </a:p>
          <a:p>
            <a:pPr marL="457200" marR="740410" lvl="1" indent="0">
              <a:spcBef>
                <a:spcPts val="0"/>
              </a:spcBef>
              <a:spcAft>
                <a:spcPts val="600"/>
              </a:spcAft>
              <a:buNone/>
              <a:tabLst>
                <a:tab pos="457200" algn="l"/>
              </a:tabLst>
            </a:pPr>
            <a:endParaRPr lang="en-US" sz="1000" kern="100" dirty="0">
              <a:cs typeface="Calibri" panose="020F0502020204030204" pitchFamily="34" charset="0"/>
            </a:endParaRPr>
          </a:p>
          <a:p>
            <a:pPr marL="342900" marR="740410" lvl="1" indent="-342900">
              <a:spcBef>
                <a:spcPts val="0"/>
              </a:spcBef>
              <a:spcAft>
                <a:spcPts val="600"/>
              </a:spcAft>
              <a:buFont typeface="Arial" panose="020B0604020202020204" pitchFamily="34" charset="0"/>
              <a:buChar char="•"/>
              <a:tabLst>
                <a:tab pos="457200" algn="l"/>
              </a:tabLst>
            </a:pPr>
            <a:r>
              <a:rPr lang="en-US" sz="2100" kern="100" dirty="0">
                <a:cs typeface="Calibri" panose="020F0502020204030204" pitchFamily="34" charset="0"/>
              </a:rPr>
              <a:t>EPS Boards have now transitioned to scoring based on the </a:t>
            </a:r>
            <a:r>
              <a:rPr lang="en-US" sz="2100" u="sng" kern="100" dirty="0">
                <a:cs typeface="Calibri" panose="020F0502020204030204" pitchFamily="34" charset="0"/>
              </a:rPr>
              <a:t>current</a:t>
            </a:r>
            <a:r>
              <a:rPr lang="en-US" sz="2100" kern="100" dirty="0">
                <a:cs typeface="Calibri" panose="020F0502020204030204" pitchFamily="34" charset="0"/>
              </a:rPr>
              <a:t> ACFT in a Soldier’s record</a:t>
            </a:r>
          </a:p>
          <a:p>
            <a:pPr marR="740410" lvl="1">
              <a:spcBef>
                <a:spcPts val="0"/>
              </a:spcBef>
              <a:spcAft>
                <a:spcPts val="600"/>
              </a:spcAft>
              <a:tabLst>
                <a:tab pos="457200" algn="l"/>
              </a:tabLst>
            </a:pPr>
            <a:endParaRPr lang="en-US" sz="2000" dirty="0">
              <a:solidFill>
                <a:srgbClr val="000000"/>
              </a:solidFill>
              <a:latin typeface="Calibri" panose="020F0502020204030204" pitchFamily="34" charset="0"/>
            </a:endParaRPr>
          </a:p>
          <a:p>
            <a:pPr marR="740410">
              <a:spcBef>
                <a:spcPts val="0"/>
              </a:spcBef>
              <a:spcAft>
                <a:spcPts val="600"/>
              </a:spcAft>
              <a:tabLst>
                <a:tab pos="457200" algn="l"/>
              </a:tabLst>
            </a:pPr>
            <a:endParaRPr lang="en-US" sz="2400" dirty="0">
              <a:solidFill>
                <a:srgbClr val="000000"/>
              </a:solidFill>
              <a:latin typeface="Calibri" panose="020F0502020204030204" pitchFamily="34" charset="0"/>
            </a:endParaRPr>
          </a:p>
          <a:p>
            <a:pPr marR="740410">
              <a:spcBef>
                <a:spcPts val="0"/>
              </a:spcBef>
              <a:spcAft>
                <a:spcPts val="600"/>
              </a:spcAft>
              <a:tabLst>
                <a:tab pos="457200" algn="l"/>
              </a:tabLst>
            </a:pPr>
            <a:endParaRPr lang="en-US" sz="2200" kern="100" dirty="0">
              <a:effectLst/>
              <a:ea typeface="Calibri" panose="020F0502020204030204" pitchFamily="34" charset="0"/>
              <a:cs typeface="Times New Roman" panose="02020603050405020304" pitchFamily="18" charset="0"/>
            </a:endParaRPr>
          </a:p>
          <a:p>
            <a:pPr marL="0" marR="740410" lvl="0" indent="0" algn="ctr">
              <a:spcBef>
                <a:spcPts val="0"/>
              </a:spcBef>
              <a:spcAft>
                <a:spcPts val="1600"/>
              </a:spcAft>
              <a:buNone/>
              <a:tabLst>
                <a:tab pos="457200" algn="l"/>
              </a:tabLst>
            </a:pPr>
            <a:endParaRPr lang="en-US" sz="2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740410" lvl="0" indent="0" algn="ctr">
              <a:spcBef>
                <a:spcPts val="0"/>
              </a:spcBef>
              <a:spcAft>
                <a:spcPts val="1600"/>
              </a:spcAft>
              <a:buNone/>
              <a:tabLst>
                <a:tab pos="457200" algn="l"/>
              </a:tabLst>
            </a:pPr>
            <a:endParaRPr lang="en-US" sz="2100" kern="100" dirty="0">
              <a:latin typeface="Calibri" panose="020F0502020204030204" pitchFamily="34" charset="0"/>
              <a:ea typeface="Calibri" panose="020F0502020204030204" pitchFamily="34" charset="0"/>
              <a:cs typeface="Times New Roman" panose="02020603050405020304" pitchFamily="18" charset="0"/>
            </a:endParaRPr>
          </a:p>
          <a:p>
            <a:pPr marL="0" marR="740410" lvl="0" indent="0" algn="ctr">
              <a:spcBef>
                <a:spcPts val="0"/>
              </a:spcBef>
              <a:spcAft>
                <a:spcPts val="1600"/>
              </a:spcAft>
              <a:buNone/>
              <a:tabLst>
                <a:tab pos="457200" algn="l"/>
              </a:tabLst>
            </a:pPr>
            <a:endParaRPr lang="en-US" sz="2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740410" lvl="0" indent="0" algn="ctr">
              <a:spcBef>
                <a:spcPts val="0"/>
              </a:spcBef>
              <a:spcAft>
                <a:spcPts val="1600"/>
              </a:spcAft>
              <a:buNone/>
              <a:tabLst>
                <a:tab pos="457200" algn="l"/>
              </a:tabLst>
            </a:pPr>
            <a:endParaRPr lang="en-US" sz="2100" kern="100" dirty="0">
              <a:latin typeface="Calibri" panose="020F0502020204030204" pitchFamily="34" charset="0"/>
              <a:ea typeface="Calibri" panose="020F0502020204030204" pitchFamily="34" charset="0"/>
              <a:cs typeface="Times New Roman" panose="02020603050405020304" pitchFamily="18" charset="0"/>
            </a:endParaRPr>
          </a:p>
          <a:p>
            <a:pPr marL="342900" marR="740410" lvl="0" indent="-342900">
              <a:spcBef>
                <a:spcPts val="0"/>
              </a:spcBef>
              <a:spcAft>
                <a:spcPts val="600"/>
              </a:spcAft>
              <a:buFont typeface="Arial" panose="020B0604020202020204" pitchFamily="34" charset="0"/>
              <a:buChar char="•"/>
              <a:tabLst>
                <a:tab pos="457200" algn="l"/>
              </a:tabLs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932809DD-5301-0CDC-4FEC-A75739830517}"/>
              </a:ext>
            </a:extLst>
          </p:cNvPr>
          <p:cNvSpPr>
            <a:spLocks noChangeArrowheads="1"/>
          </p:cNvSpPr>
          <p:nvPr/>
        </p:nvSpPr>
        <p:spPr bwMode="auto">
          <a:xfrm>
            <a:off x="0" y="152400"/>
            <a:ext cx="9144000" cy="584775"/>
          </a:xfrm>
          <a:prstGeom prst="rect">
            <a:avLst/>
          </a:prstGeom>
          <a:noFill/>
          <a:ln w="9525">
            <a:noFill/>
            <a:miter lim="800000"/>
            <a:headEnd/>
            <a:tailEnd/>
          </a:ln>
        </p:spPr>
        <p:txBody>
          <a:bodyPr wrap="square">
            <a:spAutoFit/>
          </a:bodyPr>
          <a:lstStyle/>
          <a:p>
            <a:pPr algn="ctr"/>
            <a:r>
              <a:rPr lang="en-US" sz="3200" dirty="0">
                <a:effectLst>
                  <a:outerShdw blurRad="38100" dist="38100" dir="2700000" algn="tl">
                    <a:srgbClr val="000000">
                      <a:alpha val="43137"/>
                    </a:srgbClr>
                  </a:outerShdw>
                </a:effectLst>
                <a:latin typeface="+mj-lt"/>
              </a:rPr>
              <a:t>Changes to ACFT Standards</a:t>
            </a:r>
          </a:p>
        </p:txBody>
      </p:sp>
    </p:spTree>
    <p:extLst>
      <p:ext uri="{BB962C8B-B14F-4D97-AF65-F5344CB8AC3E}">
        <p14:creationId xmlns:p14="http://schemas.microsoft.com/office/powerpoint/2010/main" val="1349017071"/>
      </p:ext>
    </p:extLst>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31959-EBC9-637F-117B-0F25EA69EC06}"/>
            </a:ext>
          </a:extLst>
        </p:cNvPr>
        <p:cNvGrpSpPr/>
        <p:nvPr/>
      </p:nvGrpSpPr>
      <p:grpSpPr>
        <a:xfrm>
          <a:off x="0" y="0"/>
          <a:ext cx="0" cy="0"/>
          <a:chOff x="0" y="0"/>
          <a:chExt cx="0" cy="0"/>
        </a:xfrm>
      </p:grpSpPr>
      <p:sp>
        <p:nvSpPr>
          <p:cNvPr id="18435" name="Rectangle 1">
            <a:extLst>
              <a:ext uri="{FF2B5EF4-FFF2-40B4-BE49-F238E27FC236}">
                <a16:creationId xmlns:a16="http://schemas.microsoft.com/office/drawing/2014/main" id="{9020B3E1-EF5C-5EBD-94F8-EC7C18F15C51}"/>
              </a:ext>
            </a:extLst>
          </p:cNvPr>
          <p:cNvSpPr>
            <a:spLocks noChangeArrowheads="1"/>
          </p:cNvSpPr>
          <p:nvPr/>
        </p:nvSpPr>
        <p:spPr bwMode="auto">
          <a:xfrm>
            <a:off x="0" y="1530709"/>
            <a:ext cx="9144000" cy="2862322"/>
          </a:xfrm>
          <a:prstGeom prst="rect">
            <a:avLst/>
          </a:prstGeom>
          <a:noFill/>
          <a:ln w="9525">
            <a:noFill/>
            <a:miter lim="800000"/>
            <a:headEnd/>
            <a:tailEnd/>
          </a:ln>
        </p:spPr>
        <p:txBody>
          <a:bodyPr anchor="ctr">
            <a:spAutoFit/>
          </a:bodyPr>
          <a:lstStyle/>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p:txBody>
      </p:sp>
      <p:sp>
        <p:nvSpPr>
          <p:cNvPr id="3" name="Content Placeholder 2">
            <a:extLst>
              <a:ext uri="{FF2B5EF4-FFF2-40B4-BE49-F238E27FC236}">
                <a16:creationId xmlns:a16="http://schemas.microsoft.com/office/drawing/2014/main" id="{345FBD94-7039-92A3-AB83-951BCE6E6815}"/>
              </a:ext>
            </a:extLst>
          </p:cNvPr>
          <p:cNvSpPr>
            <a:spLocks noGrp="1"/>
          </p:cNvSpPr>
          <p:nvPr>
            <p:ph idx="1"/>
          </p:nvPr>
        </p:nvSpPr>
        <p:spPr>
          <a:xfrm>
            <a:off x="457200" y="1308899"/>
            <a:ext cx="8763000" cy="5257800"/>
          </a:xfrm>
        </p:spPr>
        <p:txBody>
          <a:bodyPr/>
          <a:lstStyle/>
          <a:p>
            <a:pPr marR="740410">
              <a:spcBef>
                <a:spcPts val="0"/>
              </a:spcBef>
              <a:spcAft>
                <a:spcPts val="600"/>
              </a:spcAft>
              <a:tabLst>
                <a:tab pos="457200" algn="l"/>
              </a:tabLst>
            </a:pPr>
            <a:r>
              <a:rPr lang="en-US" sz="1800" i="0" u="none" strike="noStrike" dirty="0">
                <a:solidFill>
                  <a:srgbClr val="000000"/>
                </a:solidFill>
                <a:effectLst/>
                <a:cs typeface="Calibri" panose="020F0502020204030204" pitchFamily="34" charset="0"/>
              </a:rPr>
              <a:t>Army Directive 2023-0</a:t>
            </a:r>
            <a:r>
              <a:rPr lang="en-US" sz="1800" dirty="0">
                <a:solidFill>
                  <a:srgbClr val="000000"/>
                </a:solidFill>
                <a:cs typeface="Calibri" panose="020F0502020204030204" pitchFamily="34" charset="0"/>
              </a:rPr>
              <a:t>8</a:t>
            </a:r>
            <a:r>
              <a:rPr lang="en-US" sz="1800" i="0" u="none" strike="noStrike" dirty="0">
                <a:solidFill>
                  <a:srgbClr val="000000"/>
                </a:solidFill>
                <a:effectLst/>
                <a:cs typeface="Calibri" panose="020F0502020204030204" pitchFamily="34" charset="0"/>
              </a:rPr>
              <a:t>, Army </a:t>
            </a:r>
            <a:r>
              <a:rPr lang="en-US" sz="1800" dirty="0">
                <a:solidFill>
                  <a:srgbClr val="000000"/>
                </a:solidFill>
                <a:cs typeface="Calibri" panose="020F0502020204030204" pitchFamily="34" charset="0"/>
              </a:rPr>
              <a:t>Body Fat Assessment Exemption for ACFT Score</a:t>
            </a:r>
            <a:r>
              <a:rPr lang="en-US" sz="1800" i="0" u="none" strike="noStrike" dirty="0">
                <a:solidFill>
                  <a:srgbClr val="000000"/>
                </a:solidFill>
                <a:effectLst/>
                <a:cs typeface="Calibri" panose="020F0502020204030204" pitchFamily="34" charset="0"/>
              </a:rPr>
              <a:t> (</a:t>
            </a:r>
            <a:r>
              <a:rPr lang="en-US" sz="1800" dirty="0">
                <a:solidFill>
                  <a:srgbClr val="000000"/>
                </a:solidFill>
                <a:cs typeface="Calibri" panose="020F0502020204030204" pitchFamily="34" charset="0"/>
              </a:rPr>
              <a:t>15</a:t>
            </a:r>
            <a:r>
              <a:rPr lang="en-US" sz="1800" i="0" u="none" strike="noStrike" dirty="0">
                <a:solidFill>
                  <a:srgbClr val="000000"/>
                </a:solidFill>
                <a:effectLst/>
                <a:cs typeface="Calibri" panose="020F0502020204030204" pitchFamily="34" charset="0"/>
              </a:rPr>
              <a:t> March 2023)</a:t>
            </a:r>
          </a:p>
          <a:p>
            <a:pPr marR="740410">
              <a:spcBef>
                <a:spcPts val="0"/>
              </a:spcBef>
              <a:spcAft>
                <a:spcPts val="600"/>
              </a:spcAft>
              <a:tabLst>
                <a:tab pos="457200" algn="l"/>
              </a:tabLst>
            </a:pPr>
            <a:endParaRPr lang="en-US" sz="1000" i="0" u="none" strike="noStrike" dirty="0">
              <a:solidFill>
                <a:srgbClr val="000000"/>
              </a:solidFill>
              <a:effectLst/>
              <a:cs typeface="Calibri" panose="020F0502020204030204" pitchFamily="34" charset="0"/>
            </a:endParaRPr>
          </a:p>
          <a:p>
            <a:pPr marR="740410">
              <a:spcBef>
                <a:spcPts val="0"/>
              </a:spcBef>
              <a:spcAft>
                <a:spcPts val="600"/>
              </a:spcAft>
              <a:tabLst>
                <a:tab pos="457200" algn="l"/>
              </a:tabLst>
            </a:pPr>
            <a:r>
              <a:rPr lang="en-US" sz="1800" dirty="0">
                <a:solidFill>
                  <a:srgbClr val="000000"/>
                </a:solidFill>
                <a:cs typeface="Calibri" panose="020F0502020204030204" pitchFamily="34" charset="0"/>
              </a:rPr>
              <a:t>Army Directive 2023-11, Army Body Fat Assessment for the Army Body Composition Program (9 June 2023)</a:t>
            </a:r>
          </a:p>
          <a:p>
            <a:pPr marR="740410">
              <a:spcBef>
                <a:spcPts val="0"/>
              </a:spcBef>
              <a:spcAft>
                <a:spcPts val="600"/>
              </a:spcAft>
              <a:tabLst>
                <a:tab pos="457200" algn="l"/>
              </a:tabLst>
            </a:pPr>
            <a:endParaRPr lang="en-US" sz="1000" dirty="0">
              <a:solidFill>
                <a:srgbClr val="000000"/>
              </a:solidFill>
              <a:cs typeface="Calibri" panose="020F0502020204030204" pitchFamily="34" charset="0"/>
            </a:endParaRPr>
          </a:p>
          <a:p>
            <a:pPr marR="740410">
              <a:spcBef>
                <a:spcPts val="0"/>
              </a:spcBef>
              <a:spcAft>
                <a:spcPts val="600"/>
              </a:spcAft>
              <a:tabLst>
                <a:tab pos="457200" algn="l"/>
              </a:tabLst>
            </a:pPr>
            <a:r>
              <a:rPr lang="en-US" sz="1800" i="0" u="none" strike="noStrike" dirty="0">
                <a:solidFill>
                  <a:srgbClr val="000000"/>
                </a:solidFill>
                <a:effectLst/>
                <a:cs typeface="Calibri" panose="020F0502020204030204" pitchFamily="34" charset="0"/>
              </a:rPr>
              <a:t>Army Directive 2022-06, Parenthood, Pregnancy</a:t>
            </a:r>
            <a:r>
              <a:rPr lang="en-US" sz="1800" dirty="0">
                <a:solidFill>
                  <a:srgbClr val="000000"/>
                </a:solidFill>
                <a:cs typeface="Calibri" panose="020F0502020204030204" pitchFamily="34" charset="0"/>
              </a:rPr>
              <a:t>, and Postpartum (19 April 2022)</a:t>
            </a:r>
            <a:endParaRPr lang="en-US" sz="1800" i="0" u="none" strike="noStrike" dirty="0">
              <a:solidFill>
                <a:srgbClr val="000000"/>
              </a:solidFill>
              <a:effectLst/>
              <a:cs typeface="Calibri" panose="020F0502020204030204" pitchFamily="34" charset="0"/>
            </a:endParaRPr>
          </a:p>
          <a:p>
            <a:pPr marR="740410">
              <a:spcBef>
                <a:spcPts val="0"/>
              </a:spcBef>
              <a:spcAft>
                <a:spcPts val="600"/>
              </a:spcAft>
              <a:tabLst>
                <a:tab pos="457200" algn="l"/>
              </a:tabLst>
            </a:pPr>
            <a:endParaRPr lang="en-US" sz="1000" dirty="0">
              <a:solidFill>
                <a:srgbClr val="000000"/>
              </a:solidFill>
              <a:cs typeface="Calibri" panose="020F0502020204030204" pitchFamily="34" charset="0"/>
            </a:endParaRPr>
          </a:p>
          <a:p>
            <a:pPr marR="740410">
              <a:spcBef>
                <a:spcPts val="0"/>
              </a:spcBef>
              <a:spcAft>
                <a:spcPts val="600"/>
              </a:spcAft>
              <a:tabLst>
                <a:tab pos="457200" algn="l"/>
              </a:tabLst>
            </a:pPr>
            <a:r>
              <a:rPr lang="en-US" sz="1800" dirty="0">
                <a:solidFill>
                  <a:srgbClr val="000000"/>
                </a:solidFill>
                <a:cs typeface="Calibri" panose="020F0502020204030204" pitchFamily="34" charset="0"/>
              </a:rPr>
              <a:t>All Soldiers</a:t>
            </a:r>
            <a:r>
              <a:rPr lang="en-US" sz="1800" i="0" u="none" strike="noStrike" dirty="0">
                <a:solidFill>
                  <a:srgbClr val="000000"/>
                </a:solidFill>
                <a:effectLst/>
                <a:cs typeface="Calibri" panose="020F0502020204030204" pitchFamily="34" charset="0"/>
              </a:rPr>
              <a:t>:</a:t>
            </a:r>
            <a:endParaRPr lang="en-US" altLang="en-US" sz="1800" kern="100" dirty="0">
              <a:cs typeface="Calibri" panose="020F0502020204030204" pitchFamily="34" charset="0"/>
            </a:endParaRPr>
          </a:p>
          <a:p>
            <a:pPr marL="457200" marR="740410" lvl="1" indent="0">
              <a:spcBef>
                <a:spcPts val="0"/>
              </a:spcBef>
              <a:spcAft>
                <a:spcPts val="600"/>
              </a:spcAft>
              <a:buNone/>
              <a:tabLst>
                <a:tab pos="457200" algn="l"/>
              </a:tabLst>
            </a:pPr>
            <a:r>
              <a:rPr lang="en-US" altLang="en-US" sz="1800" kern="100" dirty="0">
                <a:cs typeface="Calibri" panose="020F0502020204030204" pitchFamily="34" charset="0"/>
              </a:rPr>
              <a:t>	Record weigh-in every 6 months (unless exempt under AD 2022-06)</a:t>
            </a:r>
            <a:endParaRPr lang="en-US" altLang="en-US" sz="1800" kern="100" dirty="0">
              <a:cs typeface="Times New Roman" panose="02020603050405020304" pitchFamily="18" charset="0"/>
            </a:endParaRPr>
          </a:p>
          <a:p>
            <a:pPr marL="457200" marR="740410" lvl="1" indent="0">
              <a:spcBef>
                <a:spcPts val="0"/>
              </a:spcBef>
              <a:spcAft>
                <a:spcPts val="600"/>
              </a:spcAft>
              <a:buNone/>
              <a:tabLst>
                <a:tab pos="457200" algn="l"/>
              </a:tabLst>
            </a:pPr>
            <a:endParaRPr lang="en-US" sz="1000" kern="100" dirty="0">
              <a:cs typeface="Calibri" panose="020F0502020204030204" pitchFamily="34" charset="0"/>
            </a:endParaRPr>
          </a:p>
          <a:p>
            <a:pPr marL="342900" marR="740410" lvl="1" indent="-342900">
              <a:spcBef>
                <a:spcPts val="0"/>
              </a:spcBef>
              <a:spcAft>
                <a:spcPts val="600"/>
              </a:spcAft>
              <a:buFont typeface="Arial" panose="020B0604020202020204" pitchFamily="34" charset="0"/>
              <a:buChar char="•"/>
              <a:tabLst>
                <a:tab pos="457200" algn="l"/>
              </a:tabLst>
            </a:pPr>
            <a:r>
              <a:rPr lang="en-US" sz="1800" kern="100" dirty="0">
                <a:cs typeface="Calibri" panose="020F0502020204030204" pitchFamily="34" charset="0"/>
              </a:rPr>
              <a:t>Soldiers who score 540+ on ACFT (minimum of 80 points in each event) are exempt from body fat tape assessment</a:t>
            </a:r>
          </a:p>
          <a:p>
            <a:pPr marL="342900" marR="740410" lvl="1" indent="-342900">
              <a:spcBef>
                <a:spcPts val="0"/>
              </a:spcBef>
              <a:spcAft>
                <a:spcPts val="600"/>
              </a:spcAft>
              <a:buFont typeface="Arial" panose="020B0604020202020204" pitchFamily="34" charset="0"/>
              <a:buChar char="•"/>
              <a:tabLst>
                <a:tab pos="457200" algn="l"/>
              </a:tabLst>
            </a:pPr>
            <a:endParaRPr lang="en-US" sz="1000" kern="100" dirty="0">
              <a:cs typeface="Calibri" panose="020F0502020204030204" pitchFamily="34" charset="0"/>
            </a:endParaRPr>
          </a:p>
          <a:p>
            <a:pPr marL="342900" marR="740410" lvl="1" indent="-342900">
              <a:spcBef>
                <a:spcPts val="0"/>
              </a:spcBef>
              <a:spcAft>
                <a:spcPts val="600"/>
              </a:spcAft>
              <a:buFont typeface="Arial" panose="020B0604020202020204" pitchFamily="34" charset="0"/>
              <a:buChar char="•"/>
              <a:tabLst>
                <a:tab pos="457200" algn="l"/>
              </a:tabLst>
            </a:pPr>
            <a:r>
              <a:rPr lang="en-US" sz="1800" kern="100" dirty="0">
                <a:cs typeface="Calibri" panose="020F0502020204030204" pitchFamily="34" charset="0"/>
              </a:rPr>
              <a:t>EPS Boards have now transitioned to scoring based on the </a:t>
            </a:r>
            <a:r>
              <a:rPr lang="en-US" sz="1800" u="sng" kern="100" dirty="0">
                <a:cs typeface="Calibri" panose="020F0502020204030204" pitchFamily="34" charset="0"/>
              </a:rPr>
              <a:t>current</a:t>
            </a:r>
            <a:r>
              <a:rPr lang="en-US" sz="1800" kern="100" dirty="0">
                <a:cs typeface="Calibri" panose="020F0502020204030204" pitchFamily="34" charset="0"/>
              </a:rPr>
              <a:t> HT/WT in a Soldier’s record</a:t>
            </a:r>
          </a:p>
          <a:p>
            <a:pPr marL="342900" marR="740410" lvl="1" indent="-342900">
              <a:spcBef>
                <a:spcPts val="0"/>
              </a:spcBef>
              <a:spcAft>
                <a:spcPts val="600"/>
              </a:spcAft>
              <a:buFont typeface="Arial" panose="020B0604020202020204" pitchFamily="34" charset="0"/>
              <a:buChar char="•"/>
              <a:tabLst>
                <a:tab pos="457200" algn="l"/>
              </a:tabLst>
            </a:pPr>
            <a:endParaRPr lang="en-US" sz="1800" kern="100" dirty="0">
              <a:cs typeface="Calibri" panose="020F0502020204030204" pitchFamily="34" charset="0"/>
            </a:endParaRPr>
          </a:p>
          <a:p>
            <a:pPr marL="342900" marR="740410" lvl="1" indent="-342900">
              <a:spcBef>
                <a:spcPts val="0"/>
              </a:spcBef>
              <a:spcAft>
                <a:spcPts val="600"/>
              </a:spcAft>
              <a:buFont typeface="Arial" panose="020B0604020202020204" pitchFamily="34" charset="0"/>
              <a:buChar char="•"/>
              <a:tabLst>
                <a:tab pos="457200" algn="l"/>
              </a:tabLst>
            </a:pPr>
            <a:endParaRPr lang="en-US" sz="1000" kern="100" dirty="0">
              <a:cs typeface="Calibri" panose="020F0502020204030204" pitchFamily="34" charset="0"/>
            </a:endParaRPr>
          </a:p>
          <a:p>
            <a:pPr marL="457200" marR="740410" lvl="1" indent="0">
              <a:spcBef>
                <a:spcPts val="0"/>
              </a:spcBef>
              <a:spcAft>
                <a:spcPts val="600"/>
              </a:spcAft>
              <a:buNone/>
              <a:tabLst>
                <a:tab pos="457200" algn="l"/>
              </a:tabLst>
            </a:pPr>
            <a:endParaRPr lang="en-US" sz="2100" kern="100" dirty="0">
              <a:cs typeface="Calibri" panose="020F0502020204030204" pitchFamily="34" charset="0"/>
            </a:endParaRPr>
          </a:p>
          <a:p>
            <a:pPr marR="740410" lvl="1">
              <a:spcBef>
                <a:spcPts val="0"/>
              </a:spcBef>
              <a:spcAft>
                <a:spcPts val="600"/>
              </a:spcAft>
              <a:tabLst>
                <a:tab pos="457200" algn="l"/>
              </a:tabLst>
            </a:pPr>
            <a:endParaRPr lang="en-US" sz="2000" dirty="0">
              <a:solidFill>
                <a:srgbClr val="000000"/>
              </a:solidFill>
              <a:latin typeface="Calibri" panose="020F0502020204030204" pitchFamily="34" charset="0"/>
            </a:endParaRPr>
          </a:p>
          <a:p>
            <a:pPr marR="740410">
              <a:spcBef>
                <a:spcPts val="0"/>
              </a:spcBef>
              <a:spcAft>
                <a:spcPts val="600"/>
              </a:spcAft>
              <a:tabLst>
                <a:tab pos="457200" algn="l"/>
              </a:tabLst>
            </a:pPr>
            <a:endParaRPr lang="en-US" sz="2400" dirty="0">
              <a:solidFill>
                <a:srgbClr val="000000"/>
              </a:solidFill>
              <a:latin typeface="Calibri" panose="020F0502020204030204" pitchFamily="34" charset="0"/>
            </a:endParaRPr>
          </a:p>
          <a:p>
            <a:pPr marR="740410">
              <a:spcBef>
                <a:spcPts val="0"/>
              </a:spcBef>
              <a:spcAft>
                <a:spcPts val="600"/>
              </a:spcAft>
              <a:tabLst>
                <a:tab pos="457200" algn="l"/>
              </a:tabLst>
            </a:pPr>
            <a:endParaRPr lang="en-US" sz="2200" kern="100" dirty="0">
              <a:effectLst/>
              <a:ea typeface="Calibri" panose="020F0502020204030204" pitchFamily="34" charset="0"/>
              <a:cs typeface="Times New Roman" panose="02020603050405020304" pitchFamily="18" charset="0"/>
            </a:endParaRPr>
          </a:p>
          <a:p>
            <a:pPr marL="0" marR="740410" lvl="0" indent="0" algn="ctr">
              <a:spcBef>
                <a:spcPts val="0"/>
              </a:spcBef>
              <a:spcAft>
                <a:spcPts val="1600"/>
              </a:spcAft>
              <a:buNone/>
              <a:tabLst>
                <a:tab pos="457200" algn="l"/>
              </a:tabLst>
            </a:pPr>
            <a:endParaRPr lang="en-US" sz="2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740410" lvl="0" indent="0" algn="ctr">
              <a:spcBef>
                <a:spcPts val="0"/>
              </a:spcBef>
              <a:spcAft>
                <a:spcPts val="1600"/>
              </a:spcAft>
              <a:buNone/>
              <a:tabLst>
                <a:tab pos="457200" algn="l"/>
              </a:tabLst>
            </a:pPr>
            <a:endParaRPr lang="en-US" sz="2100" kern="100" dirty="0">
              <a:latin typeface="Calibri" panose="020F0502020204030204" pitchFamily="34" charset="0"/>
              <a:ea typeface="Calibri" panose="020F0502020204030204" pitchFamily="34" charset="0"/>
              <a:cs typeface="Times New Roman" panose="02020603050405020304" pitchFamily="18" charset="0"/>
            </a:endParaRPr>
          </a:p>
          <a:p>
            <a:pPr marL="0" marR="740410" lvl="0" indent="0" algn="ctr">
              <a:spcBef>
                <a:spcPts val="0"/>
              </a:spcBef>
              <a:spcAft>
                <a:spcPts val="1600"/>
              </a:spcAft>
              <a:buNone/>
              <a:tabLst>
                <a:tab pos="457200" algn="l"/>
              </a:tabLst>
            </a:pPr>
            <a:endParaRPr lang="en-US" sz="2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740410" lvl="0" indent="0" algn="ctr">
              <a:spcBef>
                <a:spcPts val="0"/>
              </a:spcBef>
              <a:spcAft>
                <a:spcPts val="1600"/>
              </a:spcAft>
              <a:buNone/>
              <a:tabLst>
                <a:tab pos="457200" algn="l"/>
              </a:tabLst>
            </a:pPr>
            <a:endParaRPr lang="en-US" sz="2100" kern="100" dirty="0">
              <a:latin typeface="Calibri" panose="020F0502020204030204" pitchFamily="34" charset="0"/>
              <a:ea typeface="Calibri" panose="020F0502020204030204" pitchFamily="34" charset="0"/>
              <a:cs typeface="Times New Roman" panose="02020603050405020304" pitchFamily="18" charset="0"/>
            </a:endParaRPr>
          </a:p>
          <a:p>
            <a:pPr marL="342900" marR="740410" lvl="0" indent="-342900">
              <a:spcBef>
                <a:spcPts val="0"/>
              </a:spcBef>
              <a:spcAft>
                <a:spcPts val="600"/>
              </a:spcAft>
              <a:buFont typeface="Arial" panose="020B0604020202020204" pitchFamily="34" charset="0"/>
              <a:buChar char="•"/>
              <a:tabLst>
                <a:tab pos="457200" algn="l"/>
              </a:tabLs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932809DD-5301-0CDC-4FEC-A75739830517}"/>
              </a:ext>
            </a:extLst>
          </p:cNvPr>
          <p:cNvSpPr>
            <a:spLocks noChangeArrowheads="1"/>
          </p:cNvSpPr>
          <p:nvPr/>
        </p:nvSpPr>
        <p:spPr bwMode="auto">
          <a:xfrm>
            <a:off x="0" y="152400"/>
            <a:ext cx="9144000" cy="584775"/>
          </a:xfrm>
          <a:prstGeom prst="rect">
            <a:avLst/>
          </a:prstGeom>
          <a:noFill/>
          <a:ln w="9525">
            <a:noFill/>
            <a:miter lim="800000"/>
            <a:headEnd/>
            <a:tailEnd/>
          </a:ln>
        </p:spPr>
        <p:txBody>
          <a:bodyPr wrap="square">
            <a:spAutoFit/>
          </a:bodyPr>
          <a:lstStyle/>
          <a:p>
            <a:pPr algn="ctr"/>
            <a:r>
              <a:rPr lang="en-US" sz="3200" dirty="0">
                <a:effectLst>
                  <a:outerShdw blurRad="38100" dist="38100" dir="2700000" algn="tl">
                    <a:srgbClr val="000000">
                      <a:alpha val="43137"/>
                    </a:srgbClr>
                  </a:outerShdw>
                </a:effectLst>
                <a:latin typeface="+mj-lt"/>
              </a:rPr>
              <a:t>Changes to ABCP Standards</a:t>
            </a:r>
          </a:p>
        </p:txBody>
      </p:sp>
    </p:spTree>
    <p:extLst>
      <p:ext uri="{BB962C8B-B14F-4D97-AF65-F5344CB8AC3E}">
        <p14:creationId xmlns:p14="http://schemas.microsoft.com/office/powerpoint/2010/main" val="4053154434"/>
      </p:ext>
    </p:extLst>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469A1E-FE80-440F-AEB6-A4FB255E3A53}"/>
            </a:ext>
          </a:extLst>
        </p:cNvPr>
        <p:cNvGrpSpPr/>
        <p:nvPr/>
      </p:nvGrpSpPr>
      <p:grpSpPr>
        <a:xfrm>
          <a:off x="0" y="0"/>
          <a:ext cx="0" cy="0"/>
          <a:chOff x="0" y="0"/>
          <a:chExt cx="0" cy="0"/>
        </a:xfrm>
      </p:grpSpPr>
      <p:sp>
        <p:nvSpPr>
          <p:cNvPr id="13315" name="Text Box 2">
            <a:extLst>
              <a:ext uri="{FF2B5EF4-FFF2-40B4-BE49-F238E27FC236}">
                <a16:creationId xmlns:a16="http://schemas.microsoft.com/office/drawing/2014/main" id="{82BC4B56-01A7-B455-6308-B0CE977047A8}"/>
              </a:ext>
            </a:extLst>
          </p:cNvPr>
          <p:cNvSpPr txBox="1">
            <a:spLocks noChangeArrowheads="1"/>
          </p:cNvSpPr>
          <p:nvPr/>
        </p:nvSpPr>
        <p:spPr bwMode="auto">
          <a:xfrm>
            <a:off x="35459" y="990600"/>
            <a:ext cx="8839200" cy="5334000"/>
          </a:xfrm>
          <a:prstGeom prst="rect">
            <a:avLst/>
          </a:prstGeom>
          <a:noFill/>
          <a:ln w="9525" algn="in">
            <a:noFill/>
            <a:miter lim="800000"/>
            <a:headEnd/>
            <a:tailEnd/>
          </a:ln>
        </p:spPr>
        <p:txBody>
          <a:bodyPr lIns="36576" tIns="36576" rIns="36576" bIns="36576"/>
          <a:lstStyle/>
          <a:p>
            <a:pPr lvl="1">
              <a:spcAft>
                <a:spcPts val="600"/>
              </a:spcAft>
            </a:pPr>
            <a:endParaRPr lang="en-US" dirty="0"/>
          </a:p>
          <a:p>
            <a:pPr marL="742950" lvl="1" indent="-285750">
              <a:spcAft>
                <a:spcPts val="600"/>
              </a:spcAft>
              <a:buFont typeface="Arial" panose="020B0604020202020204" pitchFamily="34" charset="0"/>
              <a:buChar char="•"/>
            </a:pPr>
            <a:r>
              <a:rPr lang="en-US" sz="2100" dirty="0"/>
              <a:t>Temporary promotions were suspended by the Army G-1 on 2 May 2024.</a:t>
            </a:r>
          </a:p>
          <a:p>
            <a:pPr marL="742950" lvl="1" indent="-285750">
              <a:spcAft>
                <a:spcPts val="600"/>
              </a:spcAft>
              <a:buFont typeface="Arial" panose="020B0604020202020204" pitchFamily="34" charset="0"/>
              <a:buChar char="•"/>
            </a:pPr>
            <a:endParaRPr lang="en-US" sz="1000" dirty="0"/>
          </a:p>
          <a:p>
            <a:pPr marL="742950" lvl="1" indent="-285750">
              <a:spcAft>
                <a:spcPts val="600"/>
              </a:spcAft>
              <a:buFont typeface="Arial" panose="020B0604020202020204" pitchFamily="34" charset="0"/>
              <a:buChar char="•"/>
            </a:pPr>
            <a:r>
              <a:rPr lang="en-US" sz="2100" dirty="0"/>
              <a:t>Implementation guidance from NGB published 7 June 2024.</a:t>
            </a:r>
          </a:p>
          <a:p>
            <a:pPr marL="742950" lvl="1" indent="-285750">
              <a:spcAft>
                <a:spcPts val="600"/>
              </a:spcAft>
              <a:buFont typeface="Arial" panose="020B0604020202020204" pitchFamily="34" charset="0"/>
              <a:buChar char="•"/>
            </a:pPr>
            <a:endParaRPr lang="en-US" sz="1000" dirty="0"/>
          </a:p>
          <a:p>
            <a:pPr marL="742950" lvl="1" indent="-285750">
              <a:spcAft>
                <a:spcPts val="600"/>
              </a:spcAft>
              <a:buFont typeface="Arial" panose="020B0604020202020204" pitchFamily="34" charset="0"/>
              <a:buChar char="•"/>
            </a:pPr>
            <a:r>
              <a:rPr lang="en-US" sz="2100" dirty="0"/>
              <a:t>Soldiers previously temporarily promoted will not revert to their former grade and are considered “permanently” promoted to their current grade.</a:t>
            </a:r>
          </a:p>
          <a:p>
            <a:pPr marL="742950" lvl="1" indent="-285750">
              <a:spcAft>
                <a:spcPts val="600"/>
              </a:spcAft>
              <a:buFont typeface="Arial" panose="020B0604020202020204" pitchFamily="34" charset="0"/>
              <a:buChar char="•"/>
            </a:pPr>
            <a:endParaRPr lang="en-US" sz="1000" dirty="0"/>
          </a:p>
          <a:p>
            <a:pPr marL="742950" lvl="1" indent="-285750">
              <a:spcAft>
                <a:spcPts val="600"/>
              </a:spcAft>
              <a:buFont typeface="Arial" panose="020B0604020202020204" pitchFamily="34" charset="0"/>
              <a:buChar char="•"/>
            </a:pPr>
            <a:r>
              <a:rPr lang="en-US" sz="2100" dirty="0"/>
              <a:t>This new policy does not undermine the importance of a Soldier’s attendance to a professional NCOPDS course (Basic Leader Course, etc.).</a:t>
            </a:r>
          </a:p>
          <a:p>
            <a:pPr>
              <a:spcAft>
                <a:spcPts val="600"/>
              </a:spcAft>
            </a:pPr>
            <a:endParaRPr lang="en-US" sz="1600" dirty="0">
              <a:solidFill>
                <a:srgbClr val="000000"/>
              </a:solidFill>
            </a:endParaRPr>
          </a:p>
          <a:p>
            <a:pPr>
              <a:spcAft>
                <a:spcPts val="600"/>
              </a:spcAft>
            </a:pPr>
            <a:endParaRPr lang="en-US" sz="1100" dirty="0">
              <a:solidFill>
                <a:srgbClr val="000000"/>
              </a:solidFill>
            </a:endParaRPr>
          </a:p>
          <a:p>
            <a:endParaRPr lang="en-US" dirty="0"/>
          </a:p>
        </p:txBody>
      </p:sp>
      <p:sp>
        <p:nvSpPr>
          <p:cNvPr id="2" name="Title 1">
            <a:extLst>
              <a:ext uri="{FF2B5EF4-FFF2-40B4-BE49-F238E27FC236}">
                <a16:creationId xmlns:a16="http://schemas.microsoft.com/office/drawing/2014/main" id="{E0360CDC-3739-D06D-E50D-0EE969F6DC27}"/>
              </a:ext>
            </a:extLst>
          </p:cNvPr>
          <p:cNvSpPr txBox="1">
            <a:spLocks/>
          </p:cNvSpPr>
          <p:nvPr/>
        </p:nvSpPr>
        <p:spPr>
          <a:xfrm>
            <a:off x="457200" y="152400"/>
            <a:ext cx="9144000" cy="838200"/>
          </a:xfrm>
          <a:prstGeom prst="rect">
            <a:avLst/>
          </a:prstGeom>
        </p:spPr>
        <p:txBody>
          <a:bodyPr>
            <a:normAutofit/>
          </a:bodyPr>
          <a:lstStyle>
            <a:lvl1pPr algn="r" rtl="0" eaLnBrk="1" fontAlgn="base" hangingPunct="1">
              <a:spcBef>
                <a:spcPct val="0"/>
              </a:spcBef>
              <a:spcAft>
                <a:spcPct val="0"/>
              </a:spcAft>
              <a:defRPr sz="4400" kern="1200">
                <a:solidFill>
                  <a:schemeClr val="tx1"/>
                </a:solidFill>
                <a:effectLst>
                  <a:outerShdw blurRad="38100" dist="38100" dir="2700000" algn="tl">
                    <a:srgbClr val="000000">
                      <a:alpha val="43137"/>
                    </a:srgbClr>
                  </a:outerShdw>
                </a:effectLst>
                <a:latin typeface="+mj-lt"/>
                <a:ea typeface="+mj-ea"/>
                <a:cs typeface="+mj-cs"/>
              </a:defRPr>
            </a:lvl1pPr>
            <a:lvl2pPr algn="r" rtl="0" eaLnBrk="1" fontAlgn="base" hangingPunct="1">
              <a:spcBef>
                <a:spcPct val="0"/>
              </a:spcBef>
              <a:spcAft>
                <a:spcPct val="0"/>
              </a:spcAft>
              <a:defRPr sz="4400">
                <a:solidFill>
                  <a:schemeClr val="tx1"/>
                </a:solidFill>
                <a:latin typeface="Calibri" pitchFamily="34" charset="0"/>
              </a:defRPr>
            </a:lvl2pPr>
            <a:lvl3pPr algn="r" rtl="0" eaLnBrk="1" fontAlgn="base" hangingPunct="1">
              <a:spcBef>
                <a:spcPct val="0"/>
              </a:spcBef>
              <a:spcAft>
                <a:spcPct val="0"/>
              </a:spcAft>
              <a:defRPr sz="4400">
                <a:solidFill>
                  <a:schemeClr val="tx1"/>
                </a:solidFill>
                <a:latin typeface="Calibri" pitchFamily="34" charset="0"/>
              </a:defRPr>
            </a:lvl3pPr>
            <a:lvl4pPr algn="r" rtl="0" eaLnBrk="1" fontAlgn="base" hangingPunct="1">
              <a:spcBef>
                <a:spcPct val="0"/>
              </a:spcBef>
              <a:spcAft>
                <a:spcPct val="0"/>
              </a:spcAft>
              <a:defRPr sz="4400">
                <a:solidFill>
                  <a:schemeClr val="tx1"/>
                </a:solidFill>
                <a:latin typeface="Calibri" pitchFamily="34" charset="0"/>
              </a:defRPr>
            </a:lvl4pPr>
            <a:lvl5pPr algn="r" rtl="0" eaLnBrk="1" fontAlgn="base" hangingPunct="1">
              <a:spcBef>
                <a:spcPct val="0"/>
              </a:spcBef>
              <a:spcAft>
                <a:spcPct val="0"/>
              </a:spcAft>
              <a:defRPr sz="4400">
                <a:solidFill>
                  <a:schemeClr val="tx1"/>
                </a:solidFill>
                <a:latin typeface="Calibri" pitchFamily="34" charset="0"/>
              </a:defRPr>
            </a:lvl5pPr>
            <a:lvl6pPr marL="457200" algn="r" rtl="0" eaLnBrk="1" fontAlgn="base" hangingPunct="1">
              <a:spcBef>
                <a:spcPct val="0"/>
              </a:spcBef>
              <a:spcAft>
                <a:spcPct val="0"/>
              </a:spcAft>
              <a:defRPr sz="4400">
                <a:solidFill>
                  <a:schemeClr val="tx1"/>
                </a:solidFill>
                <a:latin typeface="Calibri" pitchFamily="34" charset="0"/>
              </a:defRPr>
            </a:lvl6pPr>
            <a:lvl7pPr marL="914400" algn="r" rtl="0" eaLnBrk="1" fontAlgn="base" hangingPunct="1">
              <a:spcBef>
                <a:spcPct val="0"/>
              </a:spcBef>
              <a:spcAft>
                <a:spcPct val="0"/>
              </a:spcAft>
              <a:defRPr sz="4400">
                <a:solidFill>
                  <a:schemeClr val="tx1"/>
                </a:solidFill>
                <a:latin typeface="Calibri" pitchFamily="34" charset="0"/>
              </a:defRPr>
            </a:lvl7pPr>
            <a:lvl8pPr marL="1371600" algn="r" rtl="0" eaLnBrk="1" fontAlgn="base" hangingPunct="1">
              <a:spcBef>
                <a:spcPct val="0"/>
              </a:spcBef>
              <a:spcAft>
                <a:spcPct val="0"/>
              </a:spcAft>
              <a:defRPr sz="4400">
                <a:solidFill>
                  <a:schemeClr val="tx1"/>
                </a:solidFill>
                <a:latin typeface="Calibri" pitchFamily="34" charset="0"/>
              </a:defRPr>
            </a:lvl8pPr>
            <a:lvl9pPr marL="1828800" algn="r" rtl="0" eaLnBrk="1" fontAlgn="base" hangingPunct="1">
              <a:spcBef>
                <a:spcPct val="0"/>
              </a:spcBef>
              <a:spcAft>
                <a:spcPct val="0"/>
              </a:spcAft>
              <a:defRPr sz="4400">
                <a:solidFill>
                  <a:schemeClr val="tx1"/>
                </a:solidFill>
                <a:latin typeface="Calibri" pitchFamily="34" charset="0"/>
              </a:defRPr>
            </a:lvl9pPr>
          </a:lstStyle>
          <a:p>
            <a:pPr algn="ctr"/>
            <a:r>
              <a:rPr lang="en-US" sz="3200" dirty="0">
                <a:cs typeface="Calibri Light"/>
              </a:rPr>
              <a:t>Suspension of Temporary Promotions</a:t>
            </a:r>
          </a:p>
        </p:txBody>
      </p:sp>
    </p:spTree>
    <p:extLst>
      <p:ext uri="{BB962C8B-B14F-4D97-AF65-F5344CB8AC3E}">
        <p14:creationId xmlns:p14="http://schemas.microsoft.com/office/powerpoint/2010/main" val="5431468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9A3E1-BDBA-DB9E-6B77-FD84A4C6C8AF}"/>
            </a:ext>
          </a:extLst>
        </p:cNvPr>
        <p:cNvGrpSpPr/>
        <p:nvPr/>
      </p:nvGrpSpPr>
      <p:grpSpPr>
        <a:xfrm>
          <a:off x="0" y="0"/>
          <a:ext cx="0" cy="0"/>
          <a:chOff x="0" y="0"/>
          <a:chExt cx="0" cy="0"/>
        </a:xfrm>
      </p:grpSpPr>
      <p:sp>
        <p:nvSpPr>
          <p:cNvPr id="13315" name="Text Box 2">
            <a:extLst>
              <a:ext uri="{FF2B5EF4-FFF2-40B4-BE49-F238E27FC236}">
                <a16:creationId xmlns:a16="http://schemas.microsoft.com/office/drawing/2014/main" id="{B62161CF-BEAD-A4F1-FDC1-9760BF3A8274}"/>
              </a:ext>
            </a:extLst>
          </p:cNvPr>
          <p:cNvSpPr txBox="1">
            <a:spLocks noChangeArrowheads="1"/>
          </p:cNvSpPr>
          <p:nvPr/>
        </p:nvSpPr>
        <p:spPr bwMode="auto">
          <a:xfrm>
            <a:off x="152400" y="838200"/>
            <a:ext cx="8839200" cy="5334000"/>
          </a:xfrm>
          <a:prstGeom prst="rect">
            <a:avLst/>
          </a:prstGeom>
          <a:noFill/>
          <a:ln w="9525" algn="in">
            <a:noFill/>
            <a:miter lim="800000"/>
            <a:headEnd/>
            <a:tailEnd/>
          </a:ln>
        </p:spPr>
        <p:txBody>
          <a:bodyPr lIns="36576" tIns="36576" rIns="36576" bIns="36576"/>
          <a:lstStyle/>
          <a:p>
            <a:pPr lvl="1">
              <a:spcAft>
                <a:spcPts val="600"/>
              </a:spcAft>
            </a:pPr>
            <a:endParaRPr lang="en-US" dirty="0"/>
          </a:p>
          <a:p>
            <a:pPr marL="742950" lvl="1" indent="-285750">
              <a:spcAft>
                <a:spcPts val="600"/>
              </a:spcAft>
              <a:buFont typeface="Arial" panose="020B0604020202020204" pitchFamily="34" charset="0"/>
              <a:buChar char="•"/>
            </a:pPr>
            <a:r>
              <a:rPr lang="en-US" sz="2100" dirty="0"/>
              <a:t>Select, Train, Educate, Promote (STEP) policy was suspended by the Army G-1 on 4 May 2024.</a:t>
            </a:r>
          </a:p>
          <a:p>
            <a:pPr marL="742950" lvl="1" indent="-285750">
              <a:spcAft>
                <a:spcPts val="600"/>
              </a:spcAft>
              <a:buFont typeface="Arial" panose="020B0604020202020204" pitchFamily="34" charset="0"/>
              <a:buChar char="•"/>
            </a:pPr>
            <a:endParaRPr lang="en-US" sz="1000" dirty="0"/>
          </a:p>
          <a:p>
            <a:pPr marL="742950" lvl="1" indent="-285750">
              <a:spcAft>
                <a:spcPts val="600"/>
              </a:spcAft>
              <a:buFont typeface="Arial" panose="020B0604020202020204" pitchFamily="34" charset="0"/>
              <a:buChar char="•"/>
            </a:pPr>
            <a:r>
              <a:rPr lang="en-US" sz="2100" dirty="0"/>
              <a:t>Implementation guidance from NGB published 7 June 2024.</a:t>
            </a:r>
          </a:p>
          <a:p>
            <a:pPr marL="742950" lvl="1" indent="-285750">
              <a:spcAft>
                <a:spcPts val="600"/>
              </a:spcAft>
              <a:buFont typeface="Arial" panose="020B0604020202020204" pitchFamily="34" charset="0"/>
              <a:buChar char="•"/>
            </a:pPr>
            <a:endParaRPr lang="en-US" sz="1000" dirty="0"/>
          </a:p>
          <a:p>
            <a:pPr marL="742950" lvl="1" indent="-285750">
              <a:spcAft>
                <a:spcPts val="600"/>
              </a:spcAft>
              <a:buFont typeface="Arial" panose="020B0604020202020204" pitchFamily="34" charset="0"/>
              <a:buChar char="•"/>
            </a:pPr>
            <a:r>
              <a:rPr lang="en-US" sz="2100" dirty="0"/>
              <a:t>Army will use the updated NCOPDS levels to qualify Soldiers for promotion:</a:t>
            </a:r>
          </a:p>
          <a:p>
            <a:pPr marL="742950" lvl="1" indent="-285750">
              <a:spcAft>
                <a:spcPts val="600"/>
              </a:spcAft>
              <a:buFont typeface="Arial" panose="020B0604020202020204" pitchFamily="34" charset="0"/>
              <a:buChar char="•"/>
            </a:pPr>
            <a:endParaRPr lang="en-US" sz="2100" dirty="0"/>
          </a:p>
          <a:p>
            <a:pPr lvl="1">
              <a:spcAft>
                <a:spcPts val="600"/>
              </a:spcAft>
            </a:pPr>
            <a:endParaRPr lang="en-US" sz="2100" dirty="0"/>
          </a:p>
          <a:p>
            <a:pPr>
              <a:spcAft>
                <a:spcPts val="600"/>
              </a:spcAft>
            </a:pPr>
            <a:endParaRPr lang="en-US" sz="1600" dirty="0">
              <a:solidFill>
                <a:srgbClr val="000000"/>
              </a:solidFill>
            </a:endParaRPr>
          </a:p>
          <a:p>
            <a:pPr>
              <a:spcAft>
                <a:spcPts val="600"/>
              </a:spcAft>
            </a:pPr>
            <a:endParaRPr lang="en-US" sz="1100" dirty="0">
              <a:solidFill>
                <a:srgbClr val="000000"/>
              </a:solidFill>
            </a:endParaRPr>
          </a:p>
          <a:p>
            <a:endParaRPr lang="en-US" dirty="0"/>
          </a:p>
          <a:p>
            <a:endParaRPr lang="en-US" dirty="0"/>
          </a:p>
        </p:txBody>
      </p:sp>
      <p:sp>
        <p:nvSpPr>
          <p:cNvPr id="2" name="Title 1">
            <a:extLst>
              <a:ext uri="{FF2B5EF4-FFF2-40B4-BE49-F238E27FC236}">
                <a16:creationId xmlns:a16="http://schemas.microsoft.com/office/drawing/2014/main" id="{FFA53FD3-E4C4-9E6E-26EB-E7939D2C4910}"/>
              </a:ext>
            </a:extLst>
          </p:cNvPr>
          <p:cNvSpPr txBox="1">
            <a:spLocks/>
          </p:cNvSpPr>
          <p:nvPr/>
        </p:nvSpPr>
        <p:spPr>
          <a:xfrm>
            <a:off x="177209" y="144525"/>
            <a:ext cx="9144000" cy="838200"/>
          </a:xfrm>
          <a:prstGeom prst="rect">
            <a:avLst/>
          </a:prstGeom>
        </p:spPr>
        <p:txBody>
          <a:bodyPr>
            <a:normAutofit/>
          </a:bodyPr>
          <a:lstStyle>
            <a:lvl1pPr algn="r" rtl="0" eaLnBrk="1" fontAlgn="base" hangingPunct="1">
              <a:spcBef>
                <a:spcPct val="0"/>
              </a:spcBef>
              <a:spcAft>
                <a:spcPct val="0"/>
              </a:spcAft>
              <a:defRPr sz="4400" kern="1200">
                <a:solidFill>
                  <a:schemeClr val="tx1"/>
                </a:solidFill>
                <a:effectLst>
                  <a:outerShdw blurRad="38100" dist="38100" dir="2700000" algn="tl">
                    <a:srgbClr val="000000">
                      <a:alpha val="43137"/>
                    </a:srgbClr>
                  </a:outerShdw>
                </a:effectLst>
                <a:latin typeface="+mj-lt"/>
                <a:ea typeface="+mj-ea"/>
                <a:cs typeface="+mj-cs"/>
              </a:defRPr>
            </a:lvl1pPr>
            <a:lvl2pPr algn="r" rtl="0" eaLnBrk="1" fontAlgn="base" hangingPunct="1">
              <a:spcBef>
                <a:spcPct val="0"/>
              </a:spcBef>
              <a:spcAft>
                <a:spcPct val="0"/>
              </a:spcAft>
              <a:defRPr sz="4400">
                <a:solidFill>
                  <a:schemeClr val="tx1"/>
                </a:solidFill>
                <a:latin typeface="Calibri" pitchFamily="34" charset="0"/>
              </a:defRPr>
            </a:lvl2pPr>
            <a:lvl3pPr algn="r" rtl="0" eaLnBrk="1" fontAlgn="base" hangingPunct="1">
              <a:spcBef>
                <a:spcPct val="0"/>
              </a:spcBef>
              <a:spcAft>
                <a:spcPct val="0"/>
              </a:spcAft>
              <a:defRPr sz="4400">
                <a:solidFill>
                  <a:schemeClr val="tx1"/>
                </a:solidFill>
                <a:latin typeface="Calibri" pitchFamily="34" charset="0"/>
              </a:defRPr>
            </a:lvl3pPr>
            <a:lvl4pPr algn="r" rtl="0" eaLnBrk="1" fontAlgn="base" hangingPunct="1">
              <a:spcBef>
                <a:spcPct val="0"/>
              </a:spcBef>
              <a:spcAft>
                <a:spcPct val="0"/>
              </a:spcAft>
              <a:defRPr sz="4400">
                <a:solidFill>
                  <a:schemeClr val="tx1"/>
                </a:solidFill>
                <a:latin typeface="Calibri" pitchFamily="34" charset="0"/>
              </a:defRPr>
            </a:lvl4pPr>
            <a:lvl5pPr algn="r" rtl="0" eaLnBrk="1" fontAlgn="base" hangingPunct="1">
              <a:spcBef>
                <a:spcPct val="0"/>
              </a:spcBef>
              <a:spcAft>
                <a:spcPct val="0"/>
              </a:spcAft>
              <a:defRPr sz="4400">
                <a:solidFill>
                  <a:schemeClr val="tx1"/>
                </a:solidFill>
                <a:latin typeface="Calibri" pitchFamily="34" charset="0"/>
              </a:defRPr>
            </a:lvl5pPr>
            <a:lvl6pPr marL="457200" algn="r" rtl="0" eaLnBrk="1" fontAlgn="base" hangingPunct="1">
              <a:spcBef>
                <a:spcPct val="0"/>
              </a:spcBef>
              <a:spcAft>
                <a:spcPct val="0"/>
              </a:spcAft>
              <a:defRPr sz="4400">
                <a:solidFill>
                  <a:schemeClr val="tx1"/>
                </a:solidFill>
                <a:latin typeface="Calibri" pitchFamily="34" charset="0"/>
              </a:defRPr>
            </a:lvl6pPr>
            <a:lvl7pPr marL="914400" algn="r" rtl="0" eaLnBrk="1" fontAlgn="base" hangingPunct="1">
              <a:spcBef>
                <a:spcPct val="0"/>
              </a:spcBef>
              <a:spcAft>
                <a:spcPct val="0"/>
              </a:spcAft>
              <a:defRPr sz="4400">
                <a:solidFill>
                  <a:schemeClr val="tx1"/>
                </a:solidFill>
                <a:latin typeface="Calibri" pitchFamily="34" charset="0"/>
              </a:defRPr>
            </a:lvl7pPr>
            <a:lvl8pPr marL="1371600" algn="r" rtl="0" eaLnBrk="1" fontAlgn="base" hangingPunct="1">
              <a:spcBef>
                <a:spcPct val="0"/>
              </a:spcBef>
              <a:spcAft>
                <a:spcPct val="0"/>
              </a:spcAft>
              <a:defRPr sz="4400">
                <a:solidFill>
                  <a:schemeClr val="tx1"/>
                </a:solidFill>
                <a:latin typeface="Calibri" pitchFamily="34" charset="0"/>
              </a:defRPr>
            </a:lvl8pPr>
            <a:lvl9pPr marL="1828800" algn="r" rtl="0" eaLnBrk="1" fontAlgn="base" hangingPunct="1">
              <a:spcBef>
                <a:spcPct val="0"/>
              </a:spcBef>
              <a:spcAft>
                <a:spcPct val="0"/>
              </a:spcAft>
              <a:defRPr sz="4400">
                <a:solidFill>
                  <a:schemeClr val="tx1"/>
                </a:solidFill>
                <a:latin typeface="Calibri" pitchFamily="34" charset="0"/>
              </a:defRPr>
            </a:lvl9pPr>
          </a:lstStyle>
          <a:p>
            <a:pPr algn="ctr"/>
            <a:r>
              <a:rPr lang="en-US" sz="3200" dirty="0">
                <a:cs typeface="Calibri Light"/>
              </a:rPr>
              <a:t>Suspension of STEP Policy</a:t>
            </a:r>
          </a:p>
        </p:txBody>
      </p:sp>
      <p:pic>
        <p:nvPicPr>
          <p:cNvPr id="5" name="Picture 4">
            <a:extLst>
              <a:ext uri="{FF2B5EF4-FFF2-40B4-BE49-F238E27FC236}">
                <a16:creationId xmlns:a16="http://schemas.microsoft.com/office/drawing/2014/main" id="{FB947690-0BE6-6146-7002-D7002FB58EA8}"/>
              </a:ext>
            </a:extLst>
          </p:cNvPr>
          <p:cNvPicPr>
            <a:picLocks noChangeAspect="1"/>
          </p:cNvPicPr>
          <p:nvPr/>
        </p:nvPicPr>
        <p:blipFill>
          <a:blip r:embed="rId3"/>
          <a:stretch>
            <a:fillRect/>
          </a:stretch>
        </p:blipFill>
        <p:spPr>
          <a:xfrm>
            <a:off x="0" y="3886200"/>
            <a:ext cx="9144000" cy="2560575"/>
          </a:xfrm>
          <a:prstGeom prst="rect">
            <a:avLst/>
          </a:prstGeom>
        </p:spPr>
      </p:pic>
    </p:spTree>
    <p:extLst>
      <p:ext uri="{BB962C8B-B14F-4D97-AF65-F5344CB8AC3E}">
        <p14:creationId xmlns:p14="http://schemas.microsoft.com/office/powerpoint/2010/main" val="12833116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4847F-3FE6-5BA3-DDE8-E5D7C701B45C}"/>
            </a:ext>
          </a:extLst>
        </p:cNvPr>
        <p:cNvGrpSpPr/>
        <p:nvPr/>
      </p:nvGrpSpPr>
      <p:grpSpPr>
        <a:xfrm>
          <a:off x="0" y="0"/>
          <a:ext cx="0" cy="0"/>
          <a:chOff x="0" y="0"/>
          <a:chExt cx="0" cy="0"/>
        </a:xfrm>
      </p:grpSpPr>
      <p:sp>
        <p:nvSpPr>
          <p:cNvPr id="13315" name="Text Box 2">
            <a:extLst>
              <a:ext uri="{FF2B5EF4-FFF2-40B4-BE49-F238E27FC236}">
                <a16:creationId xmlns:a16="http://schemas.microsoft.com/office/drawing/2014/main" id="{11CC84C4-A18F-E4F9-FF86-EB4BC6161759}"/>
              </a:ext>
            </a:extLst>
          </p:cNvPr>
          <p:cNvSpPr txBox="1">
            <a:spLocks noChangeArrowheads="1"/>
          </p:cNvSpPr>
          <p:nvPr/>
        </p:nvSpPr>
        <p:spPr bwMode="auto">
          <a:xfrm>
            <a:off x="152400" y="1219200"/>
            <a:ext cx="8839200" cy="5334000"/>
          </a:xfrm>
          <a:prstGeom prst="rect">
            <a:avLst/>
          </a:prstGeom>
          <a:noFill/>
          <a:ln w="9525" algn="in">
            <a:noFill/>
            <a:miter lim="800000"/>
            <a:headEnd/>
            <a:tailEnd/>
          </a:ln>
        </p:spPr>
        <p:txBody>
          <a:bodyPr lIns="36576" tIns="36576" rIns="36576" bIns="36576"/>
          <a:lstStyle/>
          <a:p>
            <a:pPr lvl="1">
              <a:spcAft>
                <a:spcPts val="600"/>
              </a:spcAft>
            </a:pPr>
            <a:endParaRPr lang="en-US" dirty="0"/>
          </a:p>
          <a:p>
            <a:pPr lvl="1">
              <a:spcAft>
                <a:spcPts val="600"/>
              </a:spcAft>
            </a:pPr>
            <a:endParaRPr lang="en-US" sz="2100" dirty="0"/>
          </a:p>
          <a:p>
            <a:pPr marL="742950" lvl="1" indent="-285750">
              <a:spcAft>
                <a:spcPts val="600"/>
              </a:spcAft>
              <a:buFont typeface="Arial" panose="020B0604020202020204" pitchFamily="34" charset="0"/>
              <a:buChar char="•"/>
            </a:pPr>
            <a:r>
              <a:rPr lang="en-US" sz="2100" dirty="0">
                <a:latin typeface="+mn-lt"/>
              </a:rPr>
              <a:t>To emphasize the importance of NCOPDS in sustaining a professional NCO Corps, an additional 150 promotion points will be added to Soldier’s total promotion point score for:</a:t>
            </a:r>
          </a:p>
          <a:p>
            <a:pPr marL="742950" lvl="1" indent="-285750">
              <a:spcAft>
                <a:spcPts val="600"/>
              </a:spcAft>
              <a:buFont typeface="Arial" panose="020B0604020202020204" pitchFamily="34" charset="0"/>
              <a:buChar char="•"/>
            </a:pPr>
            <a:endParaRPr lang="en-US" sz="2100" dirty="0">
              <a:latin typeface="+mn-lt"/>
            </a:endParaRPr>
          </a:p>
          <a:p>
            <a:pPr lvl="2">
              <a:spcAft>
                <a:spcPts val="600"/>
              </a:spcAft>
            </a:pPr>
            <a:r>
              <a:rPr lang="en-US" sz="2100" dirty="0">
                <a:latin typeface="+mn-lt"/>
              </a:rPr>
              <a:t>Soldiers recommended to SGT who are graduates of BLC</a:t>
            </a:r>
          </a:p>
          <a:p>
            <a:pPr marL="1200150" lvl="2" indent="-285750">
              <a:spcAft>
                <a:spcPts val="600"/>
              </a:spcAft>
              <a:buFont typeface="Arial" panose="020B0604020202020204" pitchFamily="34" charset="0"/>
              <a:buChar char="•"/>
            </a:pPr>
            <a:endParaRPr lang="en-US" sz="2100" dirty="0">
              <a:latin typeface="+mn-lt"/>
            </a:endParaRPr>
          </a:p>
          <a:p>
            <a:pPr lvl="2">
              <a:spcAft>
                <a:spcPts val="600"/>
              </a:spcAft>
            </a:pPr>
            <a:r>
              <a:rPr lang="en-US" sz="2100" dirty="0">
                <a:latin typeface="+mn-lt"/>
              </a:rPr>
              <a:t>Soldiers recommended to SSG who are graduates of ALC</a:t>
            </a:r>
          </a:p>
          <a:p>
            <a:pPr marL="1200150" lvl="2" indent="-285750">
              <a:spcAft>
                <a:spcPts val="600"/>
              </a:spcAft>
              <a:buFont typeface="Arial" panose="020B0604020202020204" pitchFamily="34" charset="0"/>
              <a:buChar char="•"/>
            </a:pPr>
            <a:endParaRPr lang="en-US" dirty="0"/>
          </a:p>
          <a:p>
            <a:pPr>
              <a:spcAft>
                <a:spcPts val="600"/>
              </a:spcAft>
            </a:pPr>
            <a:endParaRPr lang="en-US" sz="1600" dirty="0">
              <a:solidFill>
                <a:srgbClr val="000000"/>
              </a:solidFill>
            </a:endParaRPr>
          </a:p>
          <a:p>
            <a:pPr>
              <a:spcAft>
                <a:spcPts val="600"/>
              </a:spcAft>
            </a:pPr>
            <a:endParaRPr lang="en-US" sz="1100" dirty="0">
              <a:solidFill>
                <a:srgbClr val="000000"/>
              </a:solidFill>
            </a:endParaRPr>
          </a:p>
          <a:p>
            <a:endParaRPr lang="en-US" dirty="0"/>
          </a:p>
          <a:p>
            <a:endParaRPr lang="en-US" dirty="0"/>
          </a:p>
        </p:txBody>
      </p:sp>
      <p:sp>
        <p:nvSpPr>
          <p:cNvPr id="2" name="Title 1">
            <a:extLst>
              <a:ext uri="{FF2B5EF4-FFF2-40B4-BE49-F238E27FC236}">
                <a16:creationId xmlns:a16="http://schemas.microsoft.com/office/drawing/2014/main" id="{0DB546C3-E7D8-6C3A-949E-24B2455ADE75}"/>
              </a:ext>
            </a:extLst>
          </p:cNvPr>
          <p:cNvSpPr txBox="1">
            <a:spLocks/>
          </p:cNvSpPr>
          <p:nvPr/>
        </p:nvSpPr>
        <p:spPr>
          <a:xfrm>
            <a:off x="152400" y="152400"/>
            <a:ext cx="9144000" cy="838200"/>
          </a:xfrm>
          <a:prstGeom prst="rect">
            <a:avLst/>
          </a:prstGeom>
        </p:spPr>
        <p:txBody>
          <a:bodyPr>
            <a:normAutofit/>
          </a:bodyPr>
          <a:lstStyle>
            <a:lvl1pPr algn="r" rtl="0" eaLnBrk="1" fontAlgn="base" hangingPunct="1">
              <a:spcBef>
                <a:spcPct val="0"/>
              </a:spcBef>
              <a:spcAft>
                <a:spcPct val="0"/>
              </a:spcAft>
              <a:defRPr sz="4400" kern="1200">
                <a:solidFill>
                  <a:schemeClr val="tx1"/>
                </a:solidFill>
                <a:effectLst>
                  <a:outerShdw blurRad="38100" dist="38100" dir="2700000" algn="tl">
                    <a:srgbClr val="000000">
                      <a:alpha val="43137"/>
                    </a:srgbClr>
                  </a:outerShdw>
                </a:effectLst>
                <a:latin typeface="+mj-lt"/>
                <a:ea typeface="+mj-ea"/>
                <a:cs typeface="+mj-cs"/>
              </a:defRPr>
            </a:lvl1pPr>
            <a:lvl2pPr algn="r" rtl="0" eaLnBrk="1" fontAlgn="base" hangingPunct="1">
              <a:spcBef>
                <a:spcPct val="0"/>
              </a:spcBef>
              <a:spcAft>
                <a:spcPct val="0"/>
              </a:spcAft>
              <a:defRPr sz="4400">
                <a:solidFill>
                  <a:schemeClr val="tx1"/>
                </a:solidFill>
                <a:latin typeface="Calibri" pitchFamily="34" charset="0"/>
              </a:defRPr>
            </a:lvl2pPr>
            <a:lvl3pPr algn="r" rtl="0" eaLnBrk="1" fontAlgn="base" hangingPunct="1">
              <a:spcBef>
                <a:spcPct val="0"/>
              </a:spcBef>
              <a:spcAft>
                <a:spcPct val="0"/>
              </a:spcAft>
              <a:defRPr sz="4400">
                <a:solidFill>
                  <a:schemeClr val="tx1"/>
                </a:solidFill>
                <a:latin typeface="Calibri" pitchFamily="34" charset="0"/>
              </a:defRPr>
            </a:lvl3pPr>
            <a:lvl4pPr algn="r" rtl="0" eaLnBrk="1" fontAlgn="base" hangingPunct="1">
              <a:spcBef>
                <a:spcPct val="0"/>
              </a:spcBef>
              <a:spcAft>
                <a:spcPct val="0"/>
              </a:spcAft>
              <a:defRPr sz="4400">
                <a:solidFill>
                  <a:schemeClr val="tx1"/>
                </a:solidFill>
                <a:latin typeface="Calibri" pitchFamily="34" charset="0"/>
              </a:defRPr>
            </a:lvl4pPr>
            <a:lvl5pPr algn="r" rtl="0" eaLnBrk="1" fontAlgn="base" hangingPunct="1">
              <a:spcBef>
                <a:spcPct val="0"/>
              </a:spcBef>
              <a:spcAft>
                <a:spcPct val="0"/>
              </a:spcAft>
              <a:defRPr sz="4400">
                <a:solidFill>
                  <a:schemeClr val="tx1"/>
                </a:solidFill>
                <a:latin typeface="Calibri" pitchFamily="34" charset="0"/>
              </a:defRPr>
            </a:lvl5pPr>
            <a:lvl6pPr marL="457200" algn="r" rtl="0" eaLnBrk="1" fontAlgn="base" hangingPunct="1">
              <a:spcBef>
                <a:spcPct val="0"/>
              </a:spcBef>
              <a:spcAft>
                <a:spcPct val="0"/>
              </a:spcAft>
              <a:defRPr sz="4400">
                <a:solidFill>
                  <a:schemeClr val="tx1"/>
                </a:solidFill>
                <a:latin typeface="Calibri" pitchFamily="34" charset="0"/>
              </a:defRPr>
            </a:lvl6pPr>
            <a:lvl7pPr marL="914400" algn="r" rtl="0" eaLnBrk="1" fontAlgn="base" hangingPunct="1">
              <a:spcBef>
                <a:spcPct val="0"/>
              </a:spcBef>
              <a:spcAft>
                <a:spcPct val="0"/>
              </a:spcAft>
              <a:defRPr sz="4400">
                <a:solidFill>
                  <a:schemeClr val="tx1"/>
                </a:solidFill>
                <a:latin typeface="Calibri" pitchFamily="34" charset="0"/>
              </a:defRPr>
            </a:lvl7pPr>
            <a:lvl8pPr marL="1371600" algn="r" rtl="0" eaLnBrk="1" fontAlgn="base" hangingPunct="1">
              <a:spcBef>
                <a:spcPct val="0"/>
              </a:spcBef>
              <a:spcAft>
                <a:spcPct val="0"/>
              </a:spcAft>
              <a:defRPr sz="4400">
                <a:solidFill>
                  <a:schemeClr val="tx1"/>
                </a:solidFill>
                <a:latin typeface="Calibri" pitchFamily="34" charset="0"/>
              </a:defRPr>
            </a:lvl8pPr>
            <a:lvl9pPr marL="1828800" algn="r" rtl="0" eaLnBrk="1" fontAlgn="base" hangingPunct="1">
              <a:spcBef>
                <a:spcPct val="0"/>
              </a:spcBef>
              <a:spcAft>
                <a:spcPct val="0"/>
              </a:spcAft>
              <a:defRPr sz="4400">
                <a:solidFill>
                  <a:schemeClr val="tx1"/>
                </a:solidFill>
                <a:latin typeface="Calibri" pitchFamily="34" charset="0"/>
              </a:defRPr>
            </a:lvl9pPr>
          </a:lstStyle>
          <a:p>
            <a:pPr algn="ctr"/>
            <a:r>
              <a:rPr lang="en-US" sz="3200" dirty="0">
                <a:cs typeface="Calibri Light"/>
              </a:rPr>
              <a:t>Suspension of STEP Policy</a:t>
            </a:r>
          </a:p>
        </p:txBody>
      </p:sp>
    </p:spTree>
    <p:extLst>
      <p:ext uri="{BB962C8B-B14F-4D97-AF65-F5344CB8AC3E}">
        <p14:creationId xmlns:p14="http://schemas.microsoft.com/office/powerpoint/2010/main" val="7293556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A3A801-83DE-420B-E80F-ADB05D32F219}"/>
              </a:ext>
            </a:extLst>
          </p:cNvPr>
          <p:cNvSpPr>
            <a:spLocks noGrp="1"/>
          </p:cNvSpPr>
          <p:nvPr>
            <p:ph idx="1"/>
          </p:nvPr>
        </p:nvSpPr>
        <p:spPr>
          <a:xfrm>
            <a:off x="457200" y="1295400"/>
            <a:ext cx="8229600" cy="4525963"/>
          </a:xfrm>
        </p:spPr>
        <p:txBody>
          <a:bodyPr/>
          <a:lstStyle/>
          <a:p>
            <a:r>
              <a:rPr lang="en-US" sz="2200" dirty="0"/>
              <a:t>Enlisted Promotion Manager: SSG Hunter Gladbach</a:t>
            </a:r>
          </a:p>
          <a:p>
            <a:endParaRPr lang="en-US" sz="1000" dirty="0"/>
          </a:p>
          <a:p>
            <a:pPr marL="0" indent="0" algn="ctr">
              <a:buNone/>
            </a:pPr>
            <a:r>
              <a:rPr lang="en-US" sz="2200" dirty="0">
                <a:hlinkClick r:id="rId3"/>
              </a:rPr>
              <a:t>hunter.a.gladbach.mil@army.mil</a:t>
            </a:r>
            <a:endParaRPr lang="en-US" sz="2200" dirty="0"/>
          </a:p>
          <a:p>
            <a:pPr marL="0" indent="0" algn="ctr">
              <a:buNone/>
            </a:pPr>
            <a:endParaRPr lang="en-US" sz="1000" dirty="0"/>
          </a:p>
          <a:p>
            <a:r>
              <a:rPr lang="en-US" sz="2200" dirty="0"/>
              <a:t>Assistant Enlisted Promotion Manager: SGT Kendall Kothe</a:t>
            </a:r>
          </a:p>
          <a:p>
            <a:endParaRPr lang="en-US" sz="1000" dirty="0"/>
          </a:p>
          <a:p>
            <a:pPr marL="0" indent="0" algn="ctr">
              <a:buNone/>
            </a:pPr>
            <a:r>
              <a:rPr lang="en-US" sz="2200" dirty="0">
                <a:hlinkClick r:id="rId4"/>
              </a:rPr>
              <a:t>kendall.p.kothe.mil@army.mil</a:t>
            </a:r>
            <a:endParaRPr lang="en-US" sz="2200" dirty="0"/>
          </a:p>
          <a:p>
            <a:pPr algn="ctr"/>
            <a:endParaRPr lang="en-US" sz="2200" dirty="0"/>
          </a:p>
          <a:p>
            <a:pPr marL="0" indent="0" algn="ctr">
              <a:buNone/>
            </a:pPr>
            <a:endParaRPr lang="en-US" sz="2200" dirty="0"/>
          </a:p>
        </p:txBody>
      </p:sp>
      <p:sp>
        <p:nvSpPr>
          <p:cNvPr id="4" name="Slide Number Placeholder 3">
            <a:extLst>
              <a:ext uri="{FF2B5EF4-FFF2-40B4-BE49-F238E27FC236}">
                <a16:creationId xmlns:a16="http://schemas.microsoft.com/office/drawing/2014/main" id="{4B0BD1C0-FE36-4431-8902-BDDD934722DF}"/>
              </a:ext>
            </a:extLst>
          </p:cNvPr>
          <p:cNvSpPr>
            <a:spLocks noGrp="1"/>
          </p:cNvSpPr>
          <p:nvPr>
            <p:ph type="sldNum" sz="quarter" idx="12"/>
          </p:nvPr>
        </p:nvSpPr>
        <p:spPr/>
        <p:txBody>
          <a:bodyPr/>
          <a:lstStyle/>
          <a:p>
            <a:pPr>
              <a:defRPr/>
            </a:pPr>
            <a:fld id="{B36A3315-BAE7-4D82-B528-A5318ED8ADA0}" type="slidenum">
              <a:rPr lang="en-US" smtClean="0"/>
              <a:pPr>
                <a:defRPr/>
              </a:pPr>
              <a:t>37</a:t>
            </a:fld>
            <a:endParaRPr lang="en-US" dirty="0"/>
          </a:p>
        </p:txBody>
      </p:sp>
      <p:sp>
        <p:nvSpPr>
          <p:cNvPr id="5" name="Title 1">
            <a:extLst>
              <a:ext uri="{FF2B5EF4-FFF2-40B4-BE49-F238E27FC236}">
                <a16:creationId xmlns:a16="http://schemas.microsoft.com/office/drawing/2014/main" id="{0BE0BA02-656D-2F27-1AD6-7204A6052F2A}"/>
              </a:ext>
            </a:extLst>
          </p:cNvPr>
          <p:cNvSpPr txBox="1">
            <a:spLocks/>
          </p:cNvSpPr>
          <p:nvPr/>
        </p:nvSpPr>
        <p:spPr>
          <a:xfrm>
            <a:off x="0" y="152400"/>
            <a:ext cx="9144000" cy="838200"/>
          </a:xfrm>
          <a:prstGeom prst="rect">
            <a:avLst/>
          </a:prstGeom>
        </p:spPr>
        <p:txBody>
          <a:bodyPr>
            <a:normAutofit/>
          </a:bodyPr>
          <a:lstStyle>
            <a:lvl1pPr algn="r" rtl="0" eaLnBrk="1" fontAlgn="base" hangingPunct="1">
              <a:spcBef>
                <a:spcPct val="0"/>
              </a:spcBef>
              <a:spcAft>
                <a:spcPct val="0"/>
              </a:spcAft>
              <a:defRPr sz="4400" kern="1200">
                <a:solidFill>
                  <a:schemeClr val="tx1"/>
                </a:solidFill>
                <a:effectLst>
                  <a:outerShdw blurRad="38100" dist="38100" dir="2700000" algn="tl">
                    <a:srgbClr val="000000">
                      <a:alpha val="43137"/>
                    </a:srgbClr>
                  </a:outerShdw>
                </a:effectLst>
                <a:latin typeface="+mj-lt"/>
                <a:ea typeface="+mj-ea"/>
                <a:cs typeface="+mj-cs"/>
              </a:defRPr>
            </a:lvl1pPr>
            <a:lvl2pPr algn="r" rtl="0" eaLnBrk="1" fontAlgn="base" hangingPunct="1">
              <a:spcBef>
                <a:spcPct val="0"/>
              </a:spcBef>
              <a:spcAft>
                <a:spcPct val="0"/>
              </a:spcAft>
              <a:defRPr sz="4400">
                <a:solidFill>
                  <a:schemeClr val="tx1"/>
                </a:solidFill>
                <a:latin typeface="Calibri" pitchFamily="34" charset="0"/>
              </a:defRPr>
            </a:lvl2pPr>
            <a:lvl3pPr algn="r" rtl="0" eaLnBrk="1" fontAlgn="base" hangingPunct="1">
              <a:spcBef>
                <a:spcPct val="0"/>
              </a:spcBef>
              <a:spcAft>
                <a:spcPct val="0"/>
              </a:spcAft>
              <a:defRPr sz="4400">
                <a:solidFill>
                  <a:schemeClr val="tx1"/>
                </a:solidFill>
                <a:latin typeface="Calibri" pitchFamily="34" charset="0"/>
              </a:defRPr>
            </a:lvl3pPr>
            <a:lvl4pPr algn="r" rtl="0" eaLnBrk="1" fontAlgn="base" hangingPunct="1">
              <a:spcBef>
                <a:spcPct val="0"/>
              </a:spcBef>
              <a:spcAft>
                <a:spcPct val="0"/>
              </a:spcAft>
              <a:defRPr sz="4400">
                <a:solidFill>
                  <a:schemeClr val="tx1"/>
                </a:solidFill>
                <a:latin typeface="Calibri" pitchFamily="34" charset="0"/>
              </a:defRPr>
            </a:lvl4pPr>
            <a:lvl5pPr algn="r" rtl="0" eaLnBrk="1" fontAlgn="base" hangingPunct="1">
              <a:spcBef>
                <a:spcPct val="0"/>
              </a:spcBef>
              <a:spcAft>
                <a:spcPct val="0"/>
              </a:spcAft>
              <a:defRPr sz="4400">
                <a:solidFill>
                  <a:schemeClr val="tx1"/>
                </a:solidFill>
                <a:latin typeface="Calibri" pitchFamily="34" charset="0"/>
              </a:defRPr>
            </a:lvl5pPr>
            <a:lvl6pPr marL="457200" algn="r" rtl="0" eaLnBrk="1" fontAlgn="base" hangingPunct="1">
              <a:spcBef>
                <a:spcPct val="0"/>
              </a:spcBef>
              <a:spcAft>
                <a:spcPct val="0"/>
              </a:spcAft>
              <a:defRPr sz="4400">
                <a:solidFill>
                  <a:schemeClr val="tx1"/>
                </a:solidFill>
                <a:latin typeface="Calibri" pitchFamily="34" charset="0"/>
              </a:defRPr>
            </a:lvl6pPr>
            <a:lvl7pPr marL="914400" algn="r" rtl="0" eaLnBrk="1" fontAlgn="base" hangingPunct="1">
              <a:spcBef>
                <a:spcPct val="0"/>
              </a:spcBef>
              <a:spcAft>
                <a:spcPct val="0"/>
              </a:spcAft>
              <a:defRPr sz="4400">
                <a:solidFill>
                  <a:schemeClr val="tx1"/>
                </a:solidFill>
                <a:latin typeface="Calibri" pitchFamily="34" charset="0"/>
              </a:defRPr>
            </a:lvl7pPr>
            <a:lvl8pPr marL="1371600" algn="r" rtl="0" eaLnBrk="1" fontAlgn="base" hangingPunct="1">
              <a:spcBef>
                <a:spcPct val="0"/>
              </a:spcBef>
              <a:spcAft>
                <a:spcPct val="0"/>
              </a:spcAft>
              <a:defRPr sz="4400">
                <a:solidFill>
                  <a:schemeClr val="tx1"/>
                </a:solidFill>
                <a:latin typeface="Calibri" pitchFamily="34" charset="0"/>
              </a:defRPr>
            </a:lvl8pPr>
            <a:lvl9pPr marL="1828800" algn="r" rtl="0" eaLnBrk="1" fontAlgn="base" hangingPunct="1">
              <a:spcBef>
                <a:spcPct val="0"/>
              </a:spcBef>
              <a:spcAft>
                <a:spcPct val="0"/>
              </a:spcAft>
              <a:defRPr sz="4400">
                <a:solidFill>
                  <a:schemeClr val="tx1"/>
                </a:solidFill>
                <a:latin typeface="Calibri" pitchFamily="34" charset="0"/>
              </a:defRPr>
            </a:lvl9pPr>
          </a:lstStyle>
          <a:p>
            <a:pPr algn="ctr"/>
            <a:r>
              <a:rPr lang="en-US" sz="3200" dirty="0">
                <a:cs typeface="Calibri Light"/>
              </a:rPr>
              <a:t>Questions?</a:t>
            </a:r>
          </a:p>
        </p:txBody>
      </p:sp>
      <p:pic>
        <p:nvPicPr>
          <p:cNvPr id="3" name="Picture 2">
            <a:extLst>
              <a:ext uri="{FF2B5EF4-FFF2-40B4-BE49-F238E27FC236}">
                <a16:creationId xmlns:a16="http://schemas.microsoft.com/office/drawing/2014/main" id="{50A282FD-65AE-22EC-3152-CCE2001D2CCC}"/>
              </a:ext>
            </a:extLst>
          </p:cNvPr>
          <p:cNvPicPr>
            <a:picLocks noChangeAspect="1"/>
          </p:cNvPicPr>
          <p:nvPr/>
        </p:nvPicPr>
        <p:blipFill>
          <a:blip r:embed="rId5"/>
          <a:stretch>
            <a:fillRect/>
          </a:stretch>
        </p:blipFill>
        <p:spPr>
          <a:xfrm>
            <a:off x="3630106" y="3746197"/>
            <a:ext cx="1883788" cy="2342660"/>
          </a:xfrm>
          <a:prstGeom prst="rect">
            <a:avLst/>
          </a:prstGeom>
        </p:spPr>
      </p:pic>
    </p:spTree>
    <p:extLst>
      <p:ext uri="{BB962C8B-B14F-4D97-AF65-F5344CB8AC3E}">
        <p14:creationId xmlns:p14="http://schemas.microsoft.com/office/powerpoint/2010/main" val="594922408"/>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pPr algn="ctr"/>
            <a:r>
              <a:rPr lang="en-US" sz="3200" dirty="0">
                <a:cs typeface="Calibri Light"/>
              </a:rPr>
              <a:t>Recent Updates</a:t>
            </a:r>
          </a:p>
        </p:txBody>
      </p:sp>
      <p:sp>
        <p:nvSpPr>
          <p:cNvPr id="3" name="Content Placeholder 2"/>
          <p:cNvSpPr>
            <a:spLocks noGrp="1"/>
          </p:cNvSpPr>
          <p:nvPr>
            <p:ph idx="1"/>
          </p:nvPr>
        </p:nvSpPr>
        <p:spPr>
          <a:xfrm>
            <a:off x="457200" y="1524000"/>
            <a:ext cx="8077200" cy="5029199"/>
          </a:xfrm>
        </p:spPr>
        <p:txBody>
          <a:bodyPr>
            <a:normAutofit/>
          </a:bodyPr>
          <a:lstStyle/>
          <a:p>
            <a:pPr>
              <a:spcBef>
                <a:spcPts val="1800"/>
              </a:spcBef>
            </a:pPr>
            <a:r>
              <a:rPr lang="en-US" sz="2100" dirty="0"/>
              <a:t>SGT board will </a:t>
            </a:r>
            <a:r>
              <a:rPr lang="en-US" sz="2100" u="sng" dirty="0"/>
              <a:t>ONLY</a:t>
            </a:r>
            <a:r>
              <a:rPr lang="en-US" sz="2100" dirty="0"/>
              <a:t> utilize administrative points (800 maximum)</a:t>
            </a:r>
          </a:p>
          <a:p>
            <a:pPr>
              <a:spcBef>
                <a:spcPts val="1800"/>
              </a:spcBef>
            </a:pPr>
            <a:r>
              <a:rPr lang="en-US" sz="2100" dirty="0"/>
              <a:t>SSG board will utilize administrative points (800 maximum) </a:t>
            </a:r>
            <a:r>
              <a:rPr lang="en-US" sz="2100" u="sng" dirty="0"/>
              <a:t>AND</a:t>
            </a:r>
            <a:r>
              <a:rPr lang="en-US" sz="2100" dirty="0"/>
              <a:t> leadership points (250 maximum)</a:t>
            </a:r>
          </a:p>
          <a:p>
            <a:pPr>
              <a:spcBef>
                <a:spcPts val="1800"/>
              </a:spcBef>
            </a:pPr>
            <a:r>
              <a:rPr lang="en-US" sz="2100" dirty="0"/>
              <a:t>Voting rubric utilized for SSG, SFC, MSG, 1SG, SGM and CSM EPS boards</a:t>
            </a:r>
          </a:p>
          <a:p>
            <a:pPr>
              <a:spcBef>
                <a:spcPts val="1800"/>
              </a:spcBef>
            </a:pPr>
            <a:r>
              <a:rPr lang="en-US" sz="2100" dirty="0"/>
              <a:t>Suspension of Temporary Promotions</a:t>
            </a:r>
          </a:p>
          <a:p>
            <a:pPr>
              <a:spcBef>
                <a:spcPts val="1800"/>
              </a:spcBef>
            </a:pPr>
            <a:r>
              <a:rPr lang="en-US" sz="2100" dirty="0"/>
              <a:t>Distributed Learning Courses (DLC) I-VI have been eliminated</a:t>
            </a:r>
          </a:p>
        </p:txBody>
      </p:sp>
    </p:spTree>
    <p:extLst>
      <p:ext uri="{BB962C8B-B14F-4D97-AF65-F5344CB8AC3E}">
        <p14:creationId xmlns:p14="http://schemas.microsoft.com/office/powerpoint/2010/main" val="278747456"/>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304800" y="2133600"/>
            <a:ext cx="8686800" cy="2590800"/>
          </a:xfrm>
          <a:prstGeom prst="rect">
            <a:avLst/>
          </a:prstGeom>
          <a:noFill/>
          <a:ln w="9525" algn="in">
            <a:noFill/>
            <a:miter lim="800000"/>
            <a:headEnd/>
            <a:tailEnd/>
          </a:ln>
        </p:spPr>
        <p:txBody>
          <a:bodyPr lIns="36576" tIns="36576" rIns="36576" bIns="36576"/>
          <a:lstStyle/>
          <a:p>
            <a:pPr algn="ctr">
              <a:spcAft>
                <a:spcPts val="1200"/>
              </a:spcAft>
            </a:pPr>
            <a:r>
              <a:rPr lang="en-US" sz="2000" b="1" dirty="0">
                <a:latin typeface="+mn-lt"/>
              </a:rPr>
              <a:t>Individual Soldier:</a:t>
            </a:r>
            <a:endParaRPr lang="en-US" sz="2000" dirty="0">
              <a:latin typeface="+mn-lt"/>
            </a:endParaRPr>
          </a:p>
          <a:p>
            <a:pPr algn="ctr">
              <a:lnSpc>
                <a:spcPts val="2400"/>
              </a:lnSpc>
              <a:spcAft>
                <a:spcPts val="200"/>
              </a:spcAft>
            </a:pPr>
            <a:r>
              <a:rPr lang="en-US" dirty="0">
                <a:latin typeface="+mn-lt"/>
              </a:rPr>
              <a:t>It is the responsibility of the Soldier to meet all eligibility requirements and to ensure that their record is up-to-date. If eligible, Soldiers will make their elections in IPPS-A and complete an EPS board consideration packet with the assistance of their first line leader (FLL) and full-time support personnel (FTS). </a:t>
            </a:r>
            <a:r>
              <a:rPr lang="en-US" u="sng" dirty="0">
                <a:latin typeface="+mn-lt"/>
              </a:rPr>
              <a:t>A letter to the president of the board will need to be included to address any missing or erroneous documents in the Soldiers record. </a:t>
            </a:r>
            <a:br>
              <a:rPr lang="en-US" sz="2000" u="sng" dirty="0">
                <a:latin typeface="+mn-lt"/>
              </a:rPr>
            </a:br>
            <a:br>
              <a:rPr lang="en-US" u="sng" dirty="0"/>
            </a:br>
            <a:br>
              <a:rPr lang="en-US" u="sng" dirty="0"/>
            </a:br>
            <a:br>
              <a:rPr lang="en-US" u="sng" dirty="0"/>
            </a:br>
            <a:br>
              <a:rPr lang="en-US" u="sng" dirty="0"/>
            </a:br>
            <a:br>
              <a:rPr lang="en-US" u="sng" dirty="0"/>
            </a:br>
            <a:br>
              <a:rPr lang="en-US" u="sng" dirty="0"/>
            </a:br>
            <a:br>
              <a:rPr lang="en-US" u="sng" dirty="0"/>
            </a:br>
            <a:br>
              <a:rPr lang="en-US" u="sng" dirty="0"/>
            </a:br>
            <a:br>
              <a:rPr lang="en-US" u="sng" dirty="0"/>
            </a:br>
            <a:br>
              <a:rPr lang="en-US" u="sng" dirty="0"/>
            </a:br>
            <a:endParaRPr lang="en-US" u="sng" dirty="0"/>
          </a:p>
        </p:txBody>
      </p:sp>
      <p:sp>
        <p:nvSpPr>
          <p:cNvPr id="5124" name="TextBox 3"/>
          <p:cNvSpPr txBox="1">
            <a:spLocks noChangeArrowheads="1"/>
          </p:cNvSpPr>
          <p:nvPr/>
        </p:nvSpPr>
        <p:spPr bwMode="auto">
          <a:xfrm>
            <a:off x="0" y="152400"/>
            <a:ext cx="9144000" cy="584200"/>
          </a:xfrm>
          <a:prstGeom prst="rect">
            <a:avLst/>
          </a:prstGeom>
          <a:noFill/>
          <a:ln w="9525">
            <a:noFill/>
            <a:miter lim="800000"/>
            <a:headEnd/>
            <a:tailEnd/>
          </a:ln>
        </p:spPr>
        <p:txBody>
          <a:bodyPr wrap="square">
            <a:spAutoFit/>
          </a:bodyPr>
          <a:lstStyle/>
          <a:p>
            <a:pPr algn="ctr"/>
            <a:r>
              <a:rPr lang="en-US" sz="3200" dirty="0">
                <a:effectLst>
                  <a:outerShdw blurRad="38100" dist="38100" dir="2700000" algn="tl">
                    <a:srgbClr val="000000">
                      <a:alpha val="43137"/>
                    </a:srgbClr>
                  </a:outerShdw>
                </a:effectLst>
                <a:latin typeface="+mj-lt"/>
                <a:ea typeface="+mj-ea"/>
                <a:cs typeface="Calibri Light"/>
              </a:rPr>
              <a:t>Responsibilities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304800" y="1066800"/>
            <a:ext cx="8686800" cy="5562600"/>
          </a:xfrm>
          <a:prstGeom prst="rect">
            <a:avLst/>
          </a:prstGeom>
          <a:noFill/>
          <a:ln w="9525" algn="in">
            <a:noFill/>
            <a:miter lim="800000"/>
            <a:headEnd/>
            <a:tailEnd/>
          </a:ln>
        </p:spPr>
        <p:txBody>
          <a:bodyPr lIns="36576" tIns="36576" rIns="36576" bIns="36576"/>
          <a:lstStyle/>
          <a:p>
            <a:pPr algn="ctr">
              <a:spcAft>
                <a:spcPts val="600"/>
              </a:spcAft>
            </a:pPr>
            <a:r>
              <a:rPr lang="en-US" b="1" dirty="0">
                <a:solidFill>
                  <a:srgbClr val="000000"/>
                </a:solidFill>
                <a:latin typeface="+mn-lt"/>
                <a:cs typeface="Arial" pitchFamily="34" charset="0"/>
              </a:rPr>
              <a:t>First Line Leader (FLL): </a:t>
            </a:r>
            <a:endParaRPr lang="en-US" b="1" u="sng" dirty="0">
              <a:solidFill>
                <a:srgbClr val="000000"/>
              </a:solidFill>
              <a:latin typeface="+mn-lt"/>
              <a:cs typeface="Arial" pitchFamily="34" charset="0"/>
            </a:endParaRPr>
          </a:p>
          <a:p>
            <a:pPr algn="ctr">
              <a:lnSpc>
                <a:spcPts val="2600"/>
              </a:lnSpc>
            </a:pPr>
            <a:r>
              <a:rPr lang="en-US" dirty="0">
                <a:solidFill>
                  <a:srgbClr val="000000"/>
                </a:solidFill>
                <a:latin typeface="+mn-lt"/>
                <a:cs typeface="Arial" pitchFamily="34" charset="0"/>
              </a:rPr>
              <a:t>It is the responsibility of the FLL to ensure that </a:t>
            </a:r>
            <a:r>
              <a:rPr lang="en-US" dirty="0">
                <a:solidFill>
                  <a:srgbClr val="000000"/>
                </a:solidFill>
                <a:latin typeface="+mn-lt"/>
              </a:rPr>
              <a:t>their</a:t>
            </a:r>
            <a:r>
              <a:rPr lang="en-US" dirty="0">
                <a:solidFill>
                  <a:srgbClr val="000000"/>
                </a:solidFill>
                <a:latin typeface="+mn-lt"/>
                <a:cs typeface="Arial" pitchFamily="34" charset="0"/>
              </a:rPr>
              <a:t> Soldiers are prepared by complying with the current published criteria. FLLs will assist in reviewing their Soldier’s </a:t>
            </a:r>
            <a:r>
              <a:rPr lang="en-US" dirty="0">
                <a:solidFill>
                  <a:srgbClr val="000000"/>
                </a:solidFill>
                <a:latin typeface="+mn-lt"/>
              </a:rPr>
              <a:t>records and </a:t>
            </a:r>
            <a:r>
              <a:rPr lang="en-US" dirty="0">
                <a:solidFill>
                  <a:srgbClr val="000000"/>
                </a:solidFill>
                <a:latin typeface="+mn-lt"/>
                <a:cs typeface="Arial" pitchFamily="34" charset="0"/>
              </a:rPr>
              <a:t>preparing their EPS consideration packets. Assistance from FTS personnel is encouraged. FLLs must periodically counsel their Soldiers and provide accurate evaluations IAW AR 623-3 and DA PAM 623-3. </a:t>
            </a:r>
          </a:p>
          <a:p>
            <a:pPr>
              <a:spcAft>
                <a:spcPts val="1200"/>
              </a:spcAft>
            </a:pPr>
            <a:endParaRPr lang="en-US" dirty="0">
              <a:solidFill>
                <a:srgbClr val="000000"/>
              </a:solidFill>
              <a:latin typeface="+mn-lt"/>
              <a:cs typeface="Arial" pitchFamily="34" charset="0"/>
            </a:endParaRPr>
          </a:p>
          <a:p>
            <a:pPr algn="ctr">
              <a:spcAft>
                <a:spcPts val="600"/>
              </a:spcAft>
            </a:pPr>
            <a:r>
              <a:rPr lang="en-US" b="1" dirty="0">
                <a:solidFill>
                  <a:srgbClr val="000000"/>
                </a:solidFill>
                <a:latin typeface="+mn-lt"/>
                <a:cs typeface="Arial" pitchFamily="34" charset="0"/>
              </a:rPr>
              <a:t>Full-Time Support (FTS) Personnel:</a:t>
            </a:r>
            <a:endParaRPr lang="en-US" b="1" u="sng" dirty="0">
              <a:solidFill>
                <a:srgbClr val="000000"/>
              </a:solidFill>
              <a:latin typeface="+mn-lt"/>
              <a:cs typeface="Arial" pitchFamily="34" charset="0"/>
            </a:endParaRPr>
          </a:p>
          <a:p>
            <a:pPr algn="ctr">
              <a:lnSpc>
                <a:spcPts val="2600"/>
              </a:lnSpc>
            </a:pPr>
            <a:r>
              <a:rPr lang="en-US" dirty="0">
                <a:solidFill>
                  <a:srgbClr val="000000"/>
                </a:solidFill>
                <a:latin typeface="+mn-lt"/>
              </a:rPr>
              <a:t>It is the responsibility of the FTS personnel to provide guidance and assist Soldiers and FLLs for accuracy and completeness of the EPS packets. They will prepare the finished copies ready for signatures and ensure that suspense dates are met. FTS personnel are responsible for ensuring that all documentation for personnel records updates are processed in a timely manner to ensure updates within the systems are completed prior to the promotion boards convening.</a:t>
            </a:r>
          </a:p>
        </p:txBody>
      </p:sp>
      <p:sp>
        <p:nvSpPr>
          <p:cNvPr id="5124" name="TextBox 3"/>
          <p:cNvSpPr txBox="1">
            <a:spLocks noChangeArrowheads="1"/>
          </p:cNvSpPr>
          <p:nvPr/>
        </p:nvSpPr>
        <p:spPr bwMode="auto">
          <a:xfrm>
            <a:off x="0" y="152400"/>
            <a:ext cx="9144000" cy="584200"/>
          </a:xfrm>
          <a:prstGeom prst="rect">
            <a:avLst/>
          </a:prstGeom>
          <a:noFill/>
          <a:ln w="9525">
            <a:noFill/>
            <a:miter lim="800000"/>
            <a:headEnd/>
            <a:tailEnd/>
          </a:ln>
        </p:spPr>
        <p:txBody>
          <a:bodyPr wrap="square">
            <a:spAutoFit/>
          </a:bodyPr>
          <a:lstStyle/>
          <a:p>
            <a:pPr algn="ctr"/>
            <a:r>
              <a:rPr lang="en-US" sz="3200" dirty="0">
                <a:effectLst>
                  <a:outerShdw blurRad="38100" dist="38100" dir="2700000" algn="tl">
                    <a:srgbClr val="000000">
                      <a:alpha val="43137"/>
                    </a:srgbClr>
                  </a:outerShdw>
                </a:effectLst>
                <a:latin typeface="+mj-lt"/>
                <a:ea typeface="+mj-ea"/>
                <a:cs typeface="Calibri Light"/>
              </a:rPr>
              <a:t>Responsibilities </a:t>
            </a:r>
          </a:p>
        </p:txBody>
      </p:sp>
    </p:spTree>
    <p:extLst>
      <p:ext uri="{BB962C8B-B14F-4D97-AF65-F5344CB8AC3E}">
        <p14:creationId xmlns:p14="http://schemas.microsoft.com/office/powerpoint/2010/main" val="2016091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6D06F53C-31FD-5F3A-42F4-F3A29FB5DD69}"/>
              </a:ext>
            </a:extLst>
          </p:cNvPr>
          <p:cNvSpPr txBox="1">
            <a:spLocks noChangeArrowheads="1"/>
          </p:cNvSpPr>
          <p:nvPr/>
        </p:nvSpPr>
        <p:spPr bwMode="auto">
          <a:xfrm>
            <a:off x="0" y="152400"/>
            <a:ext cx="9144000" cy="584200"/>
          </a:xfrm>
          <a:prstGeom prst="rect">
            <a:avLst/>
          </a:prstGeom>
          <a:noFill/>
          <a:ln w="9525">
            <a:noFill/>
            <a:miter lim="800000"/>
            <a:headEnd/>
            <a:tailEnd/>
          </a:ln>
        </p:spPr>
        <p:txBody>
          <a:bodyPr wrap="square">
            <a:spAutoFit/>
          </a:bodyPr>
          <a:lstStyle/>
          <a:p>
            <a:pPr algn="ctr"/>
            <a:r>
              <a:rPr lang="en-US" sz="3200" dirty="0">
                <a:effectLst>
                  <a:outerShdw blurRad="38100" dist="38100" dir="2700000" algn="tl">
                    <a:srgbClr val="000000">
                      <a:alpha val="43137"/>
                    </a:srgbClr>
                  </a:outerShdw>
                </a:effectLst>
                <a:latin typeface="+mj-lt"/>
                <a:ea typeface="+mj-ea"/>
                <a:cs typeface="Calibri Light"/>
              </a:rPr>
              <a:t>EPS Timelines</a:t>
            </a:r>
          </a:p>
        </p:txBody>
      </p:sp>
      <p:pic>
        <p:nvPicPr>
          <p:cNvPr id="5" name="Picture 4">
            <a:extLst>
              <a:ext uri="{FF2B5EF4-FFF2-40B4-BE49-F238E27FC236}">
                <a16:creationId xmlns:a16="http://schemas.microsoft.com/office/drawing/2014/main" id="{AA05109A-6AFB-0A43-710A-A452EA280DF1}"/>
              </a:ext>
            </a:extLst>
          </p:cNvPr>
          <p:cNvPicPr>
            <a:picLocks noChangeAspect="1"/>
          </p:cNvPicPr>
          <p:nvPr/>
        </p:nvPicPr>
        <p:blipFill>
          <a:blip r:embed="rId3"/>
          <a:stretch>
            <a:fillRect/>
          </a:stretch>
        </p:blipFill>
        <p:spPr>
          <a:xfrm>
            <a:off x="1828800" y="990600"/>
            <a:ext cx="5360003" cy="5784964"/>
          </a:xfrm>
          <a:prstGeom prst="rect">
            <a:avLst/>
          </a:prstGeom>
          <a:ln>
            <a:solidFill>
              <a:schemeClr val="tx1"/>
            </a:solidFill>
          </a:ln>
        </p:spPr>
      </p:pic>
    </p:spTree>
    <p:extLst>
      <p:ext uri="{BB962C8B-B14F-4D97-AF65-F5344CB8AC3E}">
        <p14:creationId xmlns:p14="http://schemas.microsoft.com/office/powerpoint/2010/main" val="1488683926"/>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2"/>
          <p:cNvSpPr txBox="1">
            <a:spLocks noChangeArrowheads="1"/>
          </p:cNvSpPr>
          <p:nvPr/>
        </p:nvSpPr>
        <p:spPr bwMode="auto">
          <a:xfrm>
            <a:off x="0" y="1143000"/>
            <a:ext cx="8839200" cy="5334000"/>
          </a:xfrm>
          <a:prstGeom prst="rect">
            <a:avLst/>
          </a:prstGeom>
          <a:noFill/>
          <a:ln w="9525" algn="in">
            <a:noFill/>
            <a:miter lim="800000"/>
            <a:headEnd/>
            <a:tailEnd/>
          </a:ln>
        </p:spPr>
        <p:txBody>
          <a:bodyPr lIns="36576" tIns="36576" rIns="36576" bIns="36576"/>
          <a:lstStyle/>
          <a:p>
            <a:pPr lvl="1"/>
            <a:endParaRPr lang="en-US" dirty="0"/>
          </a:p>
          <a:p>
            <a:endParaRPr lang="en-US" sz="1600" dirty="0">
              <a:solidFill>
                <a:srgbClr val="000000"/>
              </a:solidFill>
            </a:endParaRPr>
          </a:p>
          <a:p>
            <a:endParaRPr lang="en-US" sz="1100" dirty="0">
              <a:solidFill>
                <a:srgbClr val="000000"/>
              </a:solidFill>
            </a:endParaRPr>
          </a:p>
          <a:p>
            <a:endParaRPr lang="en-US" dirty="0"/>
          </a:p>
        </p:txBody>
      </p:sp>
      <p:sp>
        <p:nvSpPr>
          <p:cNvPr id="3" name="TextBox 3">
            <a:extLst>
              <a:ext uri="{FF2B5EF4-FFF2-40B4-BE49-F238E27FC236}">
                <a16:creationId xmlns:a16="http://schemas.microsoft.com/office/drawing/2014/main" id="{F3C915B8-D6E8-3772-6533-DB28E7BB0E80}"/>
              </a:ext>
            </a:extLst>
          </p:cNvPr>
          <p:cNvSpPr txBox="1">
            <a:spLocks noChangeArrowheads="1"/>
          </p:cNvSpPr>
          <p:nvPr/>
        </p:nvSpPr>
        <p:spPr bwMode="auto">
          <a:xfrm>
            <a:off x="1295400" y="88900"/>
            <a:ext cx="7391400" cy="584200"/>
          </a:xfrm>
          <a:prstGeom prst="rect">
            <a:avLst/>
          </a:prstGeom>
          <a:noFill/>
          <a:ln w="9525">
            <a:noFill/>
            <a:miter lim="800000"/>
            <a:headEnd/>
            <a:tailEnd/>
          </a:ln>
        </p:spPr>
        <p:txBody>
          <a:bodyPr wrap="square">
            <a:spAutoFit/>
          </a:bodyPr>
          <a:lstStyle/>
          <a:p>
            <a:pPr algn="ctr"/>
            <a:r>
              <a:rPr lang="en-US" sz="3200" dirty="0">
                <a:effectLst>
                  <a:outerShdw blurRad="38100" dist="38100" dir="2700000" algn="tl">
                    <a:srgbClr val="000000">
                      <a:alpha val="43137"/>
                    </a:srgbClr>
                  </a:outerShdw>
                </a:effectLst>
                <a:latin typeface="+mj-lt"/>
                <a:ea typeface="+mj-ea"/>
                <a:cs typeface="Calibri Light"/>
              </a:rPr>
              <a:t>Vacancies and Position Opportunities</a:t>
            </a:r>
          </a:p>
        </p:txBody>
      </p:sp>
      <p:pic>
        <p:nvPicPr>
          <p:cNvPr id="7" name="Picture 6" descr="Qr code&#10;&#10;Description automatically generated">
            <a:extLst>
              <a:ext uri="{FF2B5EF4-FFF2-40B4-BE49-F238E27FC236}">
                <a16:creationId xmlns:a16="http://schemas.microsoft.com/office/drawing/2014/main" id="{DCB8367E-D041-C96E-43D6-11E3369970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250" y="2479119"/>
            <a:ext cx="2857500" cy="3552825"/>
          </a:xfrm>
          <a:prstGeom prst="rect">
            <a:avLst/>
          </a:prstGeom>
        </p:spPr>
      </p:pic>
      <p:sp>
        <p:nvSpPr>
          <p:cNvPr id="2" name="TextBox 1">
            <a:extLst>
              <a:ext uri="{FF2B5EF4-FFF2-40B4-BE49-F238E27FC236}">
                <a16:creationId xmlns:a16="http://schemas.microsoft.com/office/drawing/2014/main" id="{9C6F1844-2576-4C38-33E9-366F644305B4}"/>
              </a:ext>
            </a:extLst>
          </p:cNvPr>
          <p:cNvSpPr txBox="1"/>
          <p:nvPr/>
        </p:nvSpPr>
        <p:spPr>
          <a:xfrm>
            <a:off x="762000" y="1295400"/>
            <a:ext cx="7620000" cy="738664"/>
          </a:xfrm>
          <a:prstGeom prst="rect">
            <a:avLst/>
          </a:prstGeom>
          <a:noFill/>
        </p:spPr>
        <p:txBody>
          <a:bodyPr wrap="square" rtlCol="0">
            <a:spAutoFit/>
          </a:bodyPr>
          <a:lstStyle/>
          <a:p>
            <a:pPr algn="ctr"/>
            <a:r>
              <a:rPr lang="en-US" sz="2100" dirty="0">
                <a:latin typeface="+mn-lt"/>
              </a:rPr>
              <a:t>All referenced material can be found on the Missouri National Guard Website:</a:t>
            </a:r>
          </a:p>
        </p:txBody>
      </p:sp>
    </p:spTree>
    <p:extLst>
      <p:ext uri="{BB962C8B-B14F-4D97-AF65-F5344CB8AC3E}">
        <p14:creationId xmlns:p14="http://schemas.microsoft.com/office/powerpoint/2010/main" val="381114967"/>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2"/>
          <p:cNvSpPr txBox="1">
            <a:spLocks noChangeArrowheads="1"/>
          </p:cNvSpPr>
          <p:nvPr/>
        </p:nvSpPr>
        <p:spPr bwMode="auto">
          <a:xfrm>
            <a:off x="0" y="1143000"/>
            <a:ext cx="8839200" cy="5334000"/>
          </a:xfrm>
          <a:prstGeom prst="rect">
            <a:avLst/>
          </a:prstGeom>
          <a:noFill/>
          <a:ln w="9525" algn="in">
            <a:noFill/>
            <a:miter lim="800000"/>
            <a:headEnd/>
            <a:tailEnd/>
          </a:ln>
        </p:spPr>
        <p:txBody>
          <a:bodyPr lIns="36576" tIns="36576" rIns="36576" bIns="36576"/>
          <a:lstStyle/>
          <a:p>
            <a:pPr lvl="1"/>
            <a:endParaRPr lang="en-US" dirty="0"/>
          </a:p>
          <a:p>
            <a:endParaRPr lang="en-US" sz="1600" dirty="0">
              <a:solidFill>
                <a:srgbClr val="000000"/>
              </a:solidFill>
            </a:endParaRPr>
          </a:p>
          <a:p>
            <a:endParaRPr lang="en-US" sz="1100" dirty="0">
              <a:solidFill>
                <a:srgbClr val="000000"/>
              </a:solidFill>
            </a:endParaRPr>
          </a:p>
          <a:p>
            <a:endParaRPr lang="en-US" dirty="0"/>
          </a:p>
        </p:txBody>
      </p:sp>
      <p:sp>
        <p:nvSpPr>
          <p:cNvPr id="4" name="Title 3">
            <a:extLst>
              <a:ext uri="{FF2B5EF4-FFF2-40B4-BE49-F238E27FC236}">
                <a16:creationId xmlns:a16="http://schemas.microsoft.com/office/drawing/2014/main" id="{3365E278-B743-AC24-45ED-C732345F2A6F}"/>
              </a:ext>
            </a:extLst>
          </p:cNvPr>
          <p:cNvSpPr>
            <a:spLocks noGrp="1"/>
          </p:cNvSpPr>
          <p:nvPr>
            <p:ph type="ctrTitle"/>
          </p:nvPr>
        </p:nvSpPr>
        <p:spPr>
          <a:xfrm>
            <a:off x="609600" y="2170112"/>
            <a:ext cx="7924800" cy="2517775"/>
          </a:xfrm>
          <a:solidFill>
            <a:srgbClr val="FF0000"/>
          </a:solidFill>
        </p:spPr>
        <p:txBody>
          <a:bodyPr/>
          <a:lstStyle/>
          <a:p>
            <a:pPr algn="ctr"/>
            <a:r>
              <a:rPr lang="en-US" b="1" dirty="0"/>
              <a:t>What is a Statewide Vacancy Announcement?</a:t>
            </a:r>
          </a:p>
        </p:txBody>
      </p:sp>
    </p:spTree>
    <p:extLst>
      <p:ext uri="{BB962C8B-B14F-4D97-AF65-F5344CB8AC3E}">
        <p14:creationId xmlns:p14="http://schemas.microsoft.com/office/powerpoint/2010/main" val="3539265189"/>
      </p:ext>
    </p:extLst>
  </p:cSld>
  <p:clrMapOvr>
    <a:masterClrMapping/>
  </p:clrMapOvr>
  <p:transition>
    <p:fade thruBlk="1"/>
  </p:transition>
</p:sld>
</file>

<file path=ppt/theme/theme1.xml><?xml version="1.0" encoding="utf-8"?>
<a:theme xmlns:a="http://schemas.openxmlformats.org/drawingml/2006/main" name="ARNG Slide template">
  <a:themeElements>
    <a:clrScheme name="Custom 2">
      <a:dk1>
        <a:sysClr val="windowText" lastClr="000000"/>
      </a:dk1>
      <a:lt1>
        <a:sysClr val="window" lastClr="FFFFFF"/>
      </a:lt1>
      <a:dk2>
        <a:srgbClr val="1F497D"/>
      </a:dk2>
      <a:lt2>
        <a:srgbClr val="EEECE1"/>
      </a:lt2>
      <a:accent1>
        <a:srgbClr val="4F81BD"/>
      </a:accent1>
      <a:accent2>
        <a:srgbClr val="FF0000"/>
      </a:accent2>
      <a:accent3>
        <a:srgbClr val="9BBB59"/>
      </a:accent3>
      <a:accent4>
        <a:srgbClr val="8064A2"/>
      </a:accent4>
      <a:accent5>
        <a:srgbClr val="4BACC6"/>
      </a:accent5>
      <a:accent6>
        <a:srgbClr val="0000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c2773a3-7436-4f2d-810b-cd905f052ddf">
      <Terms xmlns="http://schemas.microsoft.com/office/infopath/2007/PartnerControls"/>
    </lcf76f155ced4ddcb4097134ff3c332f>
    <TaxCatchAll xmlns="7493e001-27fc-47d0-83d2-be5121e9e1be" xsi:nil="true"/>
    <Section xmlns="ac2773a3-7436-4f2d-810b-cd905f052ddf" xsi:nil="true"/>
    <OrgCodes xmlns="ac2773a3-7436-4f2d-810b-cd905f052ddf" xsi:nil="true"/>
    <AB_Action_Types xmlns="ac2773a3-7436-4f2d-810b-cd905f052ddf" xsi:nil="true"/>
    <PS_Action_Type xmlns="ac2773a3-7436-4f2d-810b-cd905f052ddf" xsi:nil="true"/>
    <SR_COMMAND xmlns="ac2773a3-7436-4f2d-810b-cd905f052ddf" xsi:nil="true"/>
    <Reviewer xmlns="ac2773a3-7436-4f2d-810b-cd905f052ddf" xsi:nil="true"/>
    <NGMO_x002d_PER_Action_Type xmlns="ac2773a3-7436-4f2d-810b-cd905f052ddf" xsi:nil="true"/>
    <Approver xmlns="ac2773a3-7436-4f2d-810b-cd905f052ddf" xsi:nil="true"/>
    <Number xmlns="ac2773a3-7436-4f2d-810b-cd905f052ddf" xsi:nil="true"/>
    <EI_Action_Type xmlns="ac2773a3-7436-4f2d-810b-cd905f052ddf" xsi:nil="true"/>
    <MOB_Action_Types xmlns="ac2773a3-7436-4f2d-810b-cd905f052ddf" xsi:nil="true"/>
    <Status1 xmlns="ac2773a3-7436-4f2d-810b-cd905f052ddf">NEW</Status1>
    <CM_Action_Type xmlns="ac2773a3-7436-4f2d-810b-cd905f052ddf" xsi:nil="true"/>
    <RSO_Action_Type xmlns="ac2773a3-7436-4f2d-810b-cd905f052ddf" xsi:nil="true"/>
    <Status xmlns="ac2773a3-7436-4f2d-810b-cd905f052ddf">Draft</Status>
    <Staff_Section xmlns="ac2773a3-7436-4f2d-810b-cd905f052ddf" xsi:nil="true"/>
    <Final_Approval xmlns="ac2773a3-7436-4f2d-810b-cd905f052ddf" xsi:nil="true"/>
    <Org_Function xmlns="ac2773a3-7436-4f2d-810b-cd905f052ddf" xsi:nil="true"/>
    <HS_Action_Type xmlns="ac2773a3-7436-4f2d-810b-cd905f052ddf" xsi:nil="true"/>
    <ZA_Action_Type xmlns="ac2773a3-7436-4f2d-810b-cd905f052ddf" xsi:nil="true"/>
    <SharedWithUsers xmlns="7493e001-27fc-47d0-83d2-be5121e9e1be">
      <UserInfo>
        <DisplayName/>
        <AccountId xsi:nil="true"/>
        <AccountType/>
      </UserInfo>
    </SharedWithUsers>
    <MediaLengthInSeconds xmlns="ac2773a3-7436-4f2d-810b-cd905f052ddf" xsi:nil="true"/>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A617F22F64D9C4C9D78FE6EB757F4C9" ma:contentTypeVersion="40" ma:contentTypeDescription="Create a new document." ma:contentTypeScope="" ma:versionID="aaac326776e5b680396eb4df97da1367">
  <xsd:schema xmlns:xsd="http://www.w3.org/2001/XMLSchema" xmlns:xs="http://www.w3.org/2001/XMLSchema" xmlns:p="http://schemas.microsoft.com/office/2006/metadata/properties" xmlns:ns1="http://schemas.microsoft.com/sharepoint/v3" xmlns:ns2="ac2773a3-7436-4f2d-810b-cd905f052ddf" xmlns:ns3="7493e001-27fc-47d0-83d2-be5121e9e1be" targetNamespace="http://schemas.microsoft.com/office/2006/metadata/properties" ma:root="true" ma:fieldsID="1ce849a0b17feb535cf0a3eea66caf82" ns1:_="" ns2:_="" ns3:_="">
    <xsd:import namespace="http://schemas.microsoft.com/sharepoint/v3"/>
    <xsd:import namespace="ac2773a3-7436-4f2d-810b-cd905f052ddf"/>
    <xsd:import namespace="7493e001-27fc-47d0-83d2-be5121e9e1be"/>
    <xsd:element name="properties">
      <xsd:complexType>
        <xsd:sequence>
          <xsd:element name="documentManagement">
            <xsd:complexType>
              <xsd:all>
                <xsd:element ref="ns2:OrgCodes" minOccurs="0"/>
                <xsd:element ref="ns2:Number" minOccurs="0"/>
                <xsd:element ref="ns2:Org_Function" minOccurs="0"/>
                <xsd:element ref="ns2:SR_COMMAND" minOccurs="0"/>
                <xsd:element ref="ns2:Section" minOccurs="0"/>
                <xsd:element ref="ns2:AB_Action_Types" minOccurs="0"/>
                <xsd:element ref="ns2:CM_Action_Type" minOccurs="0"/>
                <xsd:element ref="ns2:EI_Action_Type" minOccurs="0"/>
                <xsd:element ref="ns2:HS_Action_Type" minOccurs="0"/>
                <xsd:element ref="ns2:MOB_Action_Types" minOccurs="0"/>
                <xsd:element ref="ns2:PS_Action_Type" minOccurs="0"/>
                <xsd:element ref="ns2:RSO_Action_Type" minOccurs="0"/>
                <xsd:element ref="ns2:MediaServiceMetadata" minOccurs="0"/>
                <xsd:element ref="ns2:MediaServiceFastMetadata" minOccurs="0"/>
                <xsd:element ref="ns2:NGMO_x002d_PER_Action_Type" minOccurs="0"/>
                <xsd:element ref="ns2:ZA_Action_Type" minOccurs="0"/>
                <xsd:element ref="ns2:Reviewer" minOccurs="0"/>
                <xsd:element ref="ns2:Approver" minOccurs="0"/>
                <xsd:element ref="ns2:Statu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Location" minOccurs="0"/>
                <xsd:element ref="ns2:MediaLengthInSeconds" minOccurs="0"/>
                <xsd:element ref="ns2:Staff_Section" minOccurs="0"/>
                <xsd:element ref="ns2:Final_Approval" minOccurs="0"/>
                <xsd:element ref="ns2:Status1" minOccurs="0"/>
                <xsd:element ref="ns1:_ip_UnifiedCompliancePolicyProperties" minOccurs="0"/>
                <xsd:element ref="ns1:_ip_UnifiedCompliancePolicyUIAc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41" nillable="true" ma:displayName="Unified Compliance Policy Properties" ma:hidden="true" ma:internalName="_ip_UnifiedCompliancePolicyProperties">
      <xsd:simpleType>
        <xsd:restriction base="dms:Note"/>
      </xsd:simpleType>
    </xsd:element>
    <xsd:element name="_ip_UnifiedCompliancePolicyUIAction" ma:index="4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c2773a3-7436-4f2d-810b-cd905f052ddf" elementFormDefault="qualified">
    <xsd:import namespace="http://schemas.microsoft.com/office/2006/documentManagement/types"/>
    <xsd:import namespace="http://schemas.microsoft.com/office/infopath/2007/PartnerControls"/>
    <xsd:element name="OrgCodes" ma:index="8" nillable="true" ma:displayName="Org Codes" ma:format="Dropdown" ma:internalName="OrgCodes" ma:percentage="FALSE">
      <xsd:simpleType>
        <xsd:restriction base="dms:Number"/>
      </xsd:simpleType>
    </xsd:element>
    <xsd:element name="Number" ma:index="9" nillable="true" ma:displayName="Number" ma:format="Dropdown" ma:internalName="Number" ma:percentage="FALSE">
      <xsd:simpleType>
        <xsd:restriction base="dms:Number"/>
      </xsd:simpleType>
    </xsd:element>
    <xsd:element name="Org_Function" ma:index="10" nillable="true" ma:displayName="Org_Function" ma:format="Dropdown" ma:indexed="true" ma:internalName="Org_Function" ma:percentage="FALSE">
      <xsd:simpleType>
        <xsd:restriction base="dms:Number"/>
      </xsd:simpleType>
    </xsd:element>
    <xsd:element name="SR_COMMAND" ma:index="11" nillable="true" ma:displayName="SR_Command" ma:format="Dropdown" ma:indexed="true" ma:internalName="SR_COMMAND">
      <xsd:simpleType>
        <xsd:restriction base="dms:Choice">
          <xsd:enumeration value="35th CAB"/>
          <xsd:enumeration value="35th ENGR"/>
          <xsd:enumeration value="35th ID"/>
          <xsd:enumeration value="35th MP"/>
          <xsd:enumeration value="70th TC"/>
          <xsd:enumeration value="110th MEB"/>
          <xsd:enumeration value="140th RTI"/>
          <xsd:enumeration value="1107th AVN"/>
          <xsd:enumeration value="HHD-JFHQ"/>
          <xsd:enumeration value="MED Det"/>
          <xsd:enumeration value="RRBn"/>
          <xsd:enumeration value="Counter Drug"/>
        </xsd:restriction>
      </xsd:simpleType>
    </xsd:element>
    <xsd:element name="Section" ma:index="12" nillable="true" ma:displayName="Section" ma:format="Dropdown" ma:internalName="Section">
      <xsd:simpleType>
        <xsd:restriction base="dms:Choice">
          <xsd:enumeration value="PER-AB"/>
          <xsd:enumeration value="PER-ADM"/>
          <xsd:enumeration value="PER-CM"/>
          <xsd:enumeration value="PER-HS"/>
          <xsd:enumeration value="PER-INC"/>
          <xsd:enumeration value="PER-MOB"/>
          <xsd:enumeration value="PER-PS"/>
          <xsd:enumeration value="PER-RSO"/>
          <xsd:enumeration value="PER-ZA"/>
          <xsd:enumeration value="NGMO-PER"/>
          <xsd:enumeration value="CMD_Staff"/>
        </xsd:restriction>
      </xsd:simpleType>
    </xsd:element>
    <xsd:element name="AB_Action_Types" ma:index="13" nillable="true" ma:displayName="AB_Action_Types" ma:format="Dropdown" ma:internalName="AB_Action_Types">
      <xsd:simpleType>
        <xsd:restriction base="dms:Choice">
          <xsd:enumeration value="Award"/>
          <xsd:enumeration value="Discharge"/>
          <xsd:enumeration value="DAT"/>
          <xsd:enumeration value="EPS Action"/>
          <xsd:enumeration value="EPS Packet"/>
          <xsd:enumeration value="QRB"/>
          <xsd:enumeration value="Waiver"/>
          <xsd:enumeration value="ING"/>
        </xsd:restriction>
      </xsd:simpleType>
    </xsd:element>
    <xsd:element name="CM_Action_Type" ma:index="14" nillable="true" ma:displayName="CM_Action_Type" ma:format="Dropdown" ma:internalName="CM_Action_Type">
      <xsd:simpleType>
        <xsd:restriction base="dms:Choice">
          <xsd:enumeration value="FED REC"/>
          <xsd:enumeration value="UVP"/>
          <xsd:enumeration value="AOC/SSI"/>
          <xsd:enumeration value="CFRB"/>
          <xsd:enumeration value="Resignation"/>
          <xsd:enumeration value="Separation"/>
          <xsd:enumeration value="Retirement"/>
          <xsd:enumeration value="DA Board"/>
          <xsd:enumeration value="SRB"/>
          <xsd:enumeration value="SSC"/>
        </xsd:restriction>
      </xsd:simpleType>
    </xsd:element>
    <xsd:element name="EI_Action_Type" ma:index="15" nillable="true" ma:displayName="E&amp;I_Action_Type" ma:format="Dropdown" ma:internalName="EI_Action_Type">
      <xsd:simpleType>
        <xsd:restriction base="dms:Choice">
          <xsd:enumeration value="Bonus"/>
          <xsd:enumeration value="State TA"/>
          <xsd:enumeration value="FED TA"/>
          <xsd:enumeration value="ETP"/>
          <xsd:enumeration value="SLRP"/>
          <xsd:enumeration value="GIMS Access Request"/>
        </xsd:restriction>
      </xsd:simpleType>
    </xsd:element>
    <xsd:element name="HS_Action_Type" ma:index="16" nillable="true" ma:displayName="HS_Action_Type" ma:format="Dropdown" ma:internalName="HS_Action_Type">
      <xsd:simpleType>
        <xsd:restriction base="dms:Choice">
          <xsd:enumeration value="FFD Request"/>
          <xsd:enumeration value="Profile Request"/>
          <xsd:enumeration value="INCAP Packet"/>
          <xsd:enumeration value="MMA Request"/>
          <xsd:enumeration value="BH Referral"/>
        </xsd:restriction>
      </xsd:simpleType>
    </xsd:element>
    <xsd:element name="MOB_Action_Types" ma:index="17" nillable="true" ma:displayName="MOB_Action_Types" ma:format="Dropdown" ma:internalName="MOB_Action_Types">
      <xsd:simpleType>
        <xsd:restriction base="dms:Choice">
          <xsd:enumeration value="DMD Update"/>
          <xsd:enumeration value="SRP Roster"/>
          <xsd:enumeration value="Volunteer Form"/>
        </xsd:restriction>
      </xsd:simpleType>
    </xsd:element>
    <xsd:element name="PS_Action_Type" ma:index="18" nillable="true" ma:displayName="PS_Action_Type" ma:format="Dropdown" ma:internalName="PS_Action_Type">
      <xsd:simpleType>
        <xsd:restriction base="dms:Choice">
          <xsd:enumeration value="APFT Removal"/>
          <xsd:enumeration value="DD 214"/>
          <xsd:enumeration value="DD 220"/>
          <xsd:enumeration value="Extension Correction"/>
          <xsd:enumeration value="ETS Report"/>
          <xsd:enumeration value="NGB 22"/>
          <xsd:enumeration value="OS Request"/>
          <xsd:enumeration value="QPRW docs"/>
          <xsd:enumeration value="REORG"/>
          <xsd:enumeration value="RPAM Correction"/>
        </xsd:restriction>
      </xsd:simpleType>
    </xsd:element>
    <xsd:element name="RSO_Action_Type" ma:index="19" nillable="true" ma:displayName="RSO_Action_Type" ma:format="Dropdown" ma:internalName="RSO_Action_Type">
      <xsd:simpleType>
        <xsd:restriction base="dms:Choice">
          <xsd:enumeration value="AGR Retirement"/>
          <xsd:enumeration value="Grey Area Retirement"/>
          <xsd:enumeration value="Age 60 Retirement"/>
          <xsd:enumeration value="Medical Retirement"/>
          <xsd:enumeration value="PDRL"/>
          <xsd:enumeration value="Awards Request"/>
          <xsd:enumeration value="RCSBP Docs"/>
          <xsd:enumeration value="NOE  Request"/>
        </xsd:restriction>
      </xsd:simpleType>
    </xsd:element>
    <xsd:element name="MediaServiceMetadata" ma:index="20" nillable="true" ma:displayName="MediaServiceMetadata" ma:hidden="true" ma:internalName="MediaServiceMetadata" ma:readOnly="true">
      <xsd:simpleType>
        <xsd:restriction base="dms:Note"/>
      </xsd:simpleType>
    </xsd:element>
    <xsd:element name="MediaServiceFastMetadata" ma:index="21" nillable="true" ma:displayName="MediaServiceFastMetadata" ma:hidden="true" ma:internalName="MediaServiceFastMetadata" ma:readOnly="true">
      <xsd:simpleType>
        <xsd:restriction base="dms:Note"/>
      </xsd:simpleType>
    </xsd:element>
    <xsd:element name="NGMO_x002d_PER_Action_Type" ma:index="22" nillable="true" ma:displayName="NGMO-PER_Action_Type" ma:format="Dropdown" ma:internalName="NGMO_x002d_PER_Action_Type">
      <xsd:simpleType>
        <xsd:restriction base="dms:Choice">
          <xsd:enumeration value="FFE Roster"/>
          <xsd:enumeration value="UAC Roster"/>
          <xsd:enumeration value="FRAGO Request"/>
        </xsd:restriction>
      </xsd:simpleType>
    </xsd:element>
    <xsd:element name="ZA_Action_Type" ma:index="23" nillable="true" ma:displayName="ZA_Action_Type" ma:format="Dropdown" ma:internalName="ZA_Action_Type">
      <xsd:simpleType>
        <xsd:restriction base="dms:Choice">
          <xsd:enumeration value="Review"/>
          <xsd:enumeration value="Signature"/>
          <xsd:enumeration value="Other"/>
        </xsd:restriction>
      </xsd:simpleType>
    </xsd:element>
    <xsd:element name="Reviewer" ma:index="24" nillable="true" ma:displayName="J1_Reviewer" ma:format="Dropdown" ma:internalName="Reviewer">
      <xsd:complexType>
        <xsd:complexContent>
          <xsd:extension base="dms:MultiChoice">
            <xsd:sequence>
              <xsd:element name="Value" maxOccurs="unbounded" minOccurs="0" nillable="true">
                <xsd:simpleType>
                  <xsd:restriction base="dms:Choice">
                    <xsd:enumeration value="J1"/>
                    <xsd:enumeration value="Deputy J1"/>
                    <xsd:enumeration value="J1 SGM"/>
                  </xsd:restriction>
                </xsd:simpleType>
              </xsd:element>
            </xsd:sequence>
          </xsd:extension>
        </xsd:complexContent>
      </xsd:complexType>
    </xsd:element>
    <xsd:element name="Approver" ma:index="25" nillable="true" ma:displayName="Approver" ma:format="Dropdown" ma:internalName="Approver">
      <xsd:simpleType>
        <xsd:restriction base="dms:Choice">
          <xsd:enumeration value="J1"/>
          <xsd:enumeration value="Deputy J1"/>
          <xsd:enumeration value="J1 SGM"/>
          <xsd:enumeration value="Higher"/>
        </xsd:restriction>
      </xsd:simpleType>
    </xsd:element>
    <xsd:element name="Status" ma:index="26" nillable="true" ma:displayName="Status" ma:default="New" ma:internalName="Status">
      <xsd:simpleType>
        <xsd:restriction base="dms:Unknown">
          <xsd:enumeration value="New"/>
          <xsd:enumeration value="Working"/>
          <xsd:enumeration value="At Approval"/>
          <xsd:enumeration value="RWOA"/>
          <xsd:enumeration value="Complete"/>
        </xsd:restrictio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cc874fec-6985-468d-9a86-0194f6fd86dc" ma:termSetId="09814cd3-568e-fe90-9814-8d621ff8fb84" ma:anchorId="fba54fb3-c3e1-fe81-a776-ca4b69148c4d" ma:open="true" ma:isKeyword="false">
      <xsd:complexType>
        <xsd:sequence>
          <xsd:element ref="pc:Terms" minOccurs="0" maxOccurs="1"/>
        </xsd:sequence>
      </xsd:complex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element name="MediaServiceDateTaken" ma:index="32" nillable="true" ma:displayName="MediaServiceDateTaken" ma:hidden="true" ma:indexed="true" ma:internalName="MediaServiceDateTaken" ma:readOnly="true">
      <xsd:simpleType>
        <xsd:restriction base="dms:Text"/>
      </xsd:simpleType>
    </xsd:element>
    <xsd:element name="MediaServiceOCR" ma:index="33" nillable="true" ma:displayName="Extracted Text" ma:internalName="MediaServiceOCR" ma:readOnly="true">
      <xsd:simpleType>
        <xsd:restriction base="dms:Note">
          <xsd:maxLength value="255"/>
        </xsd:restriction>
      </xsd:simpleType>
    </xsd:element>
    <xsd:element name="MediaServiceLocation" ma:index="36" nillable="true" ma:displayName="Location" ma:description="" ma:indexed="true" ma:internalName="MediaServiceLocation" ma:readOnly="true">
      <xsd:simpleType>
        <xsd:restriction base="dms:Text"/>
      </xsd:simpleType>
    </xsd:element>
    <xsd:element name="MediaLengthInSeconds" ma:index="37" nillable="true" ma:displayName="MediaLengthInSeconds" ma:hidden="true" ma:internalName="MediaLengthInSeconds" ma:readOnly="true">
      <xsd:simpleType>
        <xsd:restriction base="dms:Unknown"/>
      </xsd:simpleType>
    </xsd:element>
    <xsd:element name="Staff_Section" ma:index="38" nillable="true" ma:displayName="CMD_Staff_Section" ma:format="Dropdown" ma:internalName="Staff_Section">
      <xsd:simpleType>
        <xsd:restriction base="dms:Choice">
          <xsd:enumeration value="JAG"/>
          <xsd:enumeration value="State CSM"/>
          <xsd:enumeration value="State Cmd Chief"/>
          <xsd:enumeration value="CSEL"/>
          <xsd:enumeration value="CJS"/>
          <xsd:enumeration value="SGS"/>
          <xsd:enumeration value="DOSA"/>
          <xsd:enumeration value="DAG"/>
          <xsd:enumeration value="TAG"/>
        </xsd:restriction>
      </xsd:simpleType>
    </xsd:element>
    <xsd:element name="Final_Approval" ma:index="39" nillable="true" ma:displayName="Final_Approval" ma:format="Dropdown" ma:internalName="Final_Approval">
      <xsd:simpleType>
        <xsd:restriction base="dms:Choice">
          <xsd:enumeration value="CSEL"/>
          <xsd:enumeration value="CJS"/>
          <xsd:enumeration value="SGS"/>
          <xsd:enumeration value="DOSA"/>
          <xsd:enumeration value="DAG"/>
          <xsd:enumeration value="TAG"/>
        </xsd:restriction>
      </xsd:simpleType>
    </xsd:element>
    <xsd:element name="Status1" ma:index="40" nillable="true" ma:displayName="Status1" ma:default="NEW" ma:format="Dropdown" ma:internalName="Status1">
      <xsd:simpleType>
        <xsd:restriction base="dms:Choice">
          <xsd:enumeration value="NEW"/>
          <xsd:enumeration value="Working"/>
          <xsd:enumeration value="At Approval"/>
          <xsd:enumeration value="Complete"/>
          <xsd:enumeration value="RWOA"/>
        </xsd:restriction>
      </xsd:simpleType>
    </xsd:element>
    <xsd:element name="MediaServiceObjectDetectorVersions" ma:index="4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4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493e001-27fc-47d0-83d2-be5121e9e1be" elementFormDefault="qualified">
    <xsd:import namespace="http://schemas.microsoft.com/office/2006/documentManagement/types"/>
    <xsd:import namespace="http://schemas.microsoft.com/office/infopath/2007/PartnerControls"/>
    <xsd:element name="TaxCatchAll" ma:index="29" nillable="true" ma:displayName="Taxonomy Catch All Column" ma:hidden="true" ma:list="{bb249c14-501c-408d-8586-a7086ca6d2d4}" ma:internalName="TaxCatchAll" ma:showField="CatchAllData" ma:web="7493e001-27fc-47d0-83d2-be5121e9e1be">
      <xsd:complexType>
        <xsd:complexContent>
          <xsd:extension base="dms:MultiChoiceLookup">
            <xsd:sequence>
              <xsd:element name="Value" type="dms:Lookup" maxOccurs="unbounded" minOccurs="0" nillable="true"/>
            </xsd:sequence>
          </xsd:extension>
        </xsd:complexContent>
      </xsd:complexType>
    </xsd:element>
    <xsd:element name="SharedWithUsers" ma:index="3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365F33-C623-4537-80B2-B548402F2F16}">
  <ds:schemaRefs>
    <ds:schemaRef ds:uri="7493e001-27fc-47d0-83d2-be5121e9e1be"/>
    <ds:schemaRef ds:uri="http://schemas.microsoft.com/office/2006/documentManagement/types"/>
    <ds:schemaRef ds:uri="http://purl.org/dc/elements/1.1/"/>
    <ds:schemaRef ds:uri="http://www.w3.org/XML/1998/namespace"/>
    <ds:schemaRef ds:uri="http://schemas.openxmlformats.org/package/2006/metadata/core-properties"/>
    <ds:schemaRef ds:uri="http://purl.org/dc/terms/"/>
    <ds:schemaRef ds:uri="http://purl.org/dc/dcmitype/"/>
    <ds:schemaRef ds:uri="http://schemas.microsoft.com/office/infopath/2007/PartnerControls"/>
    <ds:schemaRef ds:uri="ac2773a3-7436-4f2d-810b-cd905f052ddf"/>
    <ds:schemaRef ds:uri="http://schemas.microsoft.com/sharepoint/v3"/>
    <ds:schemaRef ds:uri="http://schemas.microsoft.com/office/2006/metadata/properties"/>
  </ds:schemaRefs>
</ds:datastoreItem>
</file>

<file path=customXml/itemProps2.xml><?xml version="1.0" encoding="utf-8"?>
<ds:datastoreItem xmlns:ds="http://schemas.openxmlformats.org/officeDocument/2006/customXml" ds:itemID="{AAF85443-0205-4140-8CBA-713E100502EB}">
  <ds:schemaRefs>
    <ds:schemaRef ds:uri="http://schemas.microsoft.com/sharepoint/v3/contenttype/forms"/>
  </ds:schemaRefs>
</ds:datastoreItem>
</file>

<file path=customXml/itemProps3.xml><?xml version="1.0" encoding="utf-8"?>
<ds:datastoreItem xmlns:ds="http://schemas.openxmlformats.org/officeDocument/2006/customXml" ds:itemID="{80F967F9-C40A-4D88-9B16-17FD794841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c2773a3-7436-4f2d-810b-cd905f052ddf"/>
    <ds:schemaRef ds:uri="7493e001-27fc-47d0-83d2-be5121e9e1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ae6d70f-954b-4811-92b6-0530d6f84c43}" enabled="0" method="" siteId="{fae6d70f-954b-4811-92b6-0530d6f84c43}" removed="1"/>
</clbl:labelList>
</file>

<file path=docProps/app.xml><?xml version="1.0" encoding="utf-8"?>
<Properties xmlns="http://schemas.openxmlformats.org/officeDocument/2006/extended-properties" xmlns:vt="http://schemas.openxmlformats.org/officeDocument/2006/docPropsVTypes">
  <Template>ARNG Slide template</Template>
  <TotalTime>9266</TotalTime>
  <Words>2023</Words>
  <Application>Microsoft Office PowerPoint</Application>
  <PresentationFormat>On-screen Show (4:3)</PresentationFormat>
  <Paragraphs>330</Paragraphs>
  <Slides>37</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Calibri Light</vt:lpstr>
      <vt:lpstr>Times New Roman</vt:lpstr>
      <vt:lpstr>ARNG Slide template</vt:lpstr>
      <vt:lpstr>  Educate the Force:    Enlisted Promotions</vt:lpstr>
      <vt:lpstr>Purpose</vt:lpstr>
      <vt:lpstr>References</vt:lpstr>
      <vt:lpstr>Recent Updates</vt:lpstr>
      <vt:lpstr>PowerPoint Presentation</vt:lpstr>
      <vt:lpstr>PowerPoint Presentation</vt:lpstr>
      <vt:lpstr>PowerPoint Presentation</vt:lpstr>
      <vt:lpstr>PowerPoint Presentation</vt:lpstr>
      <vt:lpstr>What is a Statewide Vacancy Announcement?</vt:lpstr>
      <vt:lpstr>PowerPoint Presentation</vt:lpstr>
      <vt:lpstr>PowerPoint Presentation</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EPS Board Purpose</vt:lpstr>
      <vt:lpstr>Understanding the EPS Board Process</vt:lpstr>
      <vt:lpstr>What is the Voting Rubric?</vt:lpstr>
      <vt:lpstr>PowerPoint Presentation</vt:lpstr>
      <vt:lpstr>PowerPoint Presentation</vt:lpstr>
      <vt:lpstr>Hard Points (to SFC, MSG and SGM)</vt:lpstr>
      <vt:lpstr>Soft Points (to SFC, MSG and SGM)</vt:lpstr>
      <vt:lpstr>Hard Points (to SSG)</vt:lpstr>
      <vt:lpstr>Soft Points (to SSG)</vt:lpstr>
      <vt:lpstr>      EPS Board Member Nomination</vt:lpstr>
      <vt:lpstr>      EPS List Content</vt:lpstr>
      <vt:lpstr>PowerPoint Presentation</vt:lpstr>
      <vt:lpstr>PowerPoint Presentation</vt:lpstr>
      <vt:lpstr>PowerPoint Presentation</vt:lpstr>
      <vt:lpstr>PowerPoint Presentation</vt:lpstr>
      <vt:lpstr>PowerPoint Presentation</vt:lpstr>
      <vt:lpstr>PowerPoint Presentation</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Brief 40 pt Arial Bold-Italic</dc:title>
  <dc:creator>Michael.RileyJr1</dc:creator>
  <cp:lastModifiedBy>Gladbach, Hunter A SSG USARMY NG MOARNG (USA)</cp:lastModifiedBy>
  <cp:revision>123</cp:revision>
  <cp:lastPrinted>2024-04-19T19:55:06Z</cp:lastPrinted>
  <dcterms:created xsi:type="dcterms:W3CDTF">2012-09-04T12:13:28Z</dcterms:created>
  <dcterms:modified xsi:type="dcterms:W3CDTF">2024-08-02T14:09:28Z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PSDescription">
    <vt:lpwstr/>
  </property>
  <property fmtid="{D5CDD505-2E9C-101B-9397-08002B2CF9AE}" pid="3" name="Owner">
    <vt:lpwstr>Greer, LTC Bill</vt:lpwstr>
  </property>
  <property fmtid="{D5CDD505-2E9C-101B-9397-08002B2CF9AE}" pid="4" name="Status">
    <vt:lpwstr>Draft</vt:lpwstr>
  </property>
  <property fmtid="{D5CDD505-2E9C-101B-9397-08002B2CF9AE}" pid="5" name="ContentTypeId">
    <vt:lpwstr>0x0101002A617F22F64D9C4C9D78FE6EB757F4C9</vt:lpwstr>
  </property>
  <property fmtid="{D5CDD505-2E9C-101B-9397-08002B2CF9AE}" pid="6" name="_dlc_DocIdItemGuid">
    <vt:lpwstr>94be19e5-c0e1-44c5-b156-7ee9e6b61de9</vt:lpwstr>
  </property>
  <property fmtid="{D5CDD505-2E9C-101B-9397-08002B2CF9AE}" pid="7" name="Order">
    <vt:r8>12800</vt:r8>
  </property>
  <property fmtid="{D5CDD505-2E9C-101B-9397-08002B2CF9AE}" pid="8" name="xd_ProgID">
    <vt:lpwstr/>
  </property>
  <property fmtid="{D5CDD505-2E9C-101B-9397-08002B2CF9AE}" pid="9" name="TemplateUrl">
    <vt:lpwstr/>
  </property>
  <property fmtid="{D5CDD505-2E9C-101B-9397-08002B2CF9AE}" pid="10" name="xd_Signature">
    <vt:bool>false</vt:bool>
  </property>
  <property fmtid="{D5CDD505-2E9C-101B-9397-08002B2CF9AE}" pid="11" name="ComplianceAssetId">
    <vt:lpwstr/>
  </property>
  <property fmtid="{D5CDD505-2E9C-101B-9397-08002B2CF9AE}" pid="12" name="_ExtendedDescription">
    <vt:lpwstr/>
  </property>
  <property fmtid="{D5CDD505-2E9C-101B-9397-08002B2CF9AE}" pid="13" name="TriggerFlowInfo">
    <vt:lpwstr/>
  </property>
  <property fmtid="{D5CDD505-2E9C-101B-9397-08002B2CF9AE}" pid="14" name="MediaServiceImageTags">
    <vt:lpwstr/>
  </property>
</Properties>
</file>